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0" r:id="rId4"/>
  </p:sldMasterIdLst>
  <p:notesMasterIdLst>
    <p:notesMasterId r:id="rId42"/>
  </p:notesMasterIdLst>
  <p:handoutMasterIdLst>
    <p:handoutMasterId r:id="rId43"/>
  </p:handoutMasterIdLst>
  <p:sldIdLst>
    <p:sldId id="300" r:id="rId5"/>
    <p:sldId id="257" r:id="rId6"/>
    <p:sldId id="258" r:id="rId7"/>
    <p:sldId id="259" r:id="rId8"/>
    <p:sldId id="260" r:id="rId9"/>
    <p:sldId id="301" r:id="rId10"/>
    <p:sldId id="302" r:id="rId11"/>
    <p:sldId id="307" r:id="rId12"/>
    <p:sldId id="265" r:id="rId13"/>
    <p:sldId id="308" r:id="rId14"/>
    <p:sldId id="320" r:id="rId15"/>
    <p:sldId id="319" r:id="rId16"/>
    <p:sldId id="263" r:id="rId17"/>
    <p:sldId id="295" r:id="rId18"/>
    <p:sldId id="297" r:id="rId19"/>
    <p:sldId id="268" r:id="rId20"/>
    <p:sldId id="283" r:id="rId21"/>
    <p:sldId id="284" r:id="rId22"/>
    <p:sldId id="322" r:id="rId23"/>
    <p:sldId id="285" r:id="rId24"/>
    <p:sldId id="286" r:id="rId25"/>
    <p:sldId id="269" r:id="rId26"/>
    <p:sldId id="279" r:id="rId27"/>
    <p:sldId id="299" r:id="rId28"/>
    <p:sldId id="318" r:id="rId29"/>
    <p:sldId id="305" r:id="rId30"/>
    <p:sldId id="303" r:id="rId31"/>
    <p:sldId id="281" r:id="rId32"/>
    <p:sldId id="304" r:id="rId33"/>
    <p:sldId id="282" r:id="rId34"/>
    <p:sldId id="321" r:id="rId35"/>
    <p:sldId id="275" r:id="rId36"/>
    <p:sldId id="293" r:id="rId37"/>
    <p:sldId id="317" r:id="rId38"/>
    <p:sldId id="290" r:id="rId39"/>
    <p:sldId id="316" r:id="rId40"/>
    <p:sldId id="323" r:id="rId41"/>
  </p:sldIdLst>
  <p:sldSz cx="9144000" cy="5143500" type="screen16x9"/>
  <p:notesSz cx="6858000" cy="9144000"/>
  <p:embeddedFontLst>
    <p:embeddedFont>
      <p:font typeface="Arvo" panose="02000000000000000000" pitchFamily="2" charset="77"/>
      <p:regular r:id="rId44"/>
      <p:bold r:id="rId45"/>
      <p:italic r:id="rId46"/>
      <p:boldItalic r:id="rId47"/>
    </p:embeddedFont>
    <p:embeddedFont>
      <p:font typeface="Cambria Math" panose="02040503050406030204" pitchFamily="18" charset="0"/>
      <p:regular r:id="rId48"/>
    </p:embeddedFont>
    <p:embeddedFont>
      <p:font typeface="Charter" panose="02040503050506020203" pitchFamily="18" charset="0"/>
      <p:regular r:id="rId49"/>
      <p:bold r:id="rId50"/>
      <p:italic r:id="rId51"/>
      <p:boldItalic r:id="rId52"/>
    </p:embeddedFont>
    <p:embeddedFont>
      <p:font typeface="Montserrat" pitchFamily="2" charset="77"/>
      <p:regular r:id="rId53"/>
      <p:bold r:id="rId54"/>
      <p:italic r:id="rId55"/>
      <p:boldItalic r:id="rId56"/>
    </p:embeddedFont>
    <p:embeddedFont>
      <p:font typeface="Montserrat ExtraBold" panose="020F0502020204030204" pitchFamily="34" charset="0"/>
      <p:bold r:id="rId57"/>
      <p:italic r:id="rId58"/>
      <p:boldItalic r:id="rId59"/>
    </p:embeddedFont>
    <p:embeddedFont>
      <p:font typeface="Montserrat SemiBold" panose="020F0502020204030204" pitchFamily="34" charset="0"/>
      <p:regular r:id="rId60"/>
      <p:bold r:id="rId61"/>
      <p:italic r:id="rId62"/>
      <p:boldItalic r:id="rId63"/>
    </p:embeddedFont>
    <p:embeddedFont>
      <p:font typeface="Proxima Nova Extrabold" panose="02000506030000020004" pitchFamily="2" charset="0"/>
      <p:bold r:id="rId64"/>
    </p:embeddedFont>
    <p:embeddedFont>
      <p:font typeface="Quicksand Light" pitchFamily="2" charset="77"/>
      <p:regular r:id="rId65"/>
      <p:bold r:id="rId66"/>
    </p:embeddedFont>
    <p:embeddedFont>
      <p:font typeface="Rockwell" panose="02060603020205020403" pitchFamily="18" charset="77"/>
      <p:regular r:id="rId67"/>
      <p:bold r:id="rId68"/>
      <p:italic r:id="rId69"/>
      <p:boldItalic r:id="rId70"/>
    </p:embeddedFont>
    <p:embeddedFont>
      <p:font typeface="Spectral Light" panose="02020502060000000000" pitchFamily="18" charset="77"/>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ng Li" initials="SL" lastIdx="6" clrIdx="0">
    <p:extLst>
      <p:ext uri="{19B8F6BF-5375-455C-9EA6-DF929625EA0E}">
        <p15:presenceInfo xmlns:p15="http://schemas.microsoft.com/office/powerpoint/2012/main" userId="S::sli111@ur.rochester.edu::e94d41dd-b3c2-4d80-a45c-0c1da6a1e5d5" providerId="AD"/>
      </p:ext>
    </p:extLst>
  </p:cmAuthor>
  <p:cmAuthor id="2" name="Shijing L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704"/>
    <a:srgbClr val="4888DF"/>
    <a:srgbClr val="90CCFB"/>
    <a:srgbClr val="1141D6"/>
    <a:srgbClr val="419FEA"/>
    <a:srgbClr val="B2D8EF"/>
    <a:srgbClr val="0043C1"/>
    <a:srgbClr val="276AC0"/>
    <a:srgbClr val="E7F4FF"/>
    <a:srgbClr val="104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D025CF-83C7-D04D-98B7-6E1ACBB934DD}" v="230" dt="2021-12-06T15:39:32.665"/>
    <p1510:client id="{8E46C1E7-AFB7-9645-A126-E63C635C8C12}" v="1164" dt="2021-12-06T15:52:27.353"/>
    <p1510:client id="{967B54FF-C828-5743-9081-FF204065FE64}" v="124" dt="2021-12-06T14:28:29.732"/>
    <p1510:client id="{A2C2E7D4-7FB5-5A41-93BF-FF60B4FE3A0C}" v="5732" dt="2021-12-06T02:07:47.330"/>
  </p1510:revLst>
</p1510:revInfo>
</file>

<file path=ppt/tableStyles.xml><?xml version="1.0" encoding="utf-8"?>
<a:tblStyleLst xmlns:a="http://schemas.openxmlformats.org/drawingml/2006/main" def="{2B1140AF-05D1-426F-B391-4125069718B8}">
  <a:tblStyle styleId="{2B1140AF-05D1-426F-B391-4125069718B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4"/>
    <p:restoredTop sz="90068"/>
  </p:normalViewPr>
  <p:slideViewPr>
    <p:cSldViewPr snapToGrid="0">
      <p:cViewPr varScale="1">
        <p:scale>
          <a:sx n="153" d="100"/>
          <a:sy n="153" d="100"/>
        </p:scale>
        <p:origin x="576" y="176"/>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font" Target="fonts/font29.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596B9-0BF9-4FCB-8377-84868B5D9A2F}" type="doc">
      <dgm:prSet loTypeId="urn:microsoft.com/office/officeart/2018/5/layout/CenteredIconLabelDescriptionList" loCatId="icon" qsTypeId="urn:microsoft.com/office/officeart/2005/8/quickstyle/simple4" qsCatId="simple" csTypeId="urn:microsoft.com/office/officeart/2005/8/colors/accent5_3" csCatId="accent5" phldr="1"/>
      <dgm:spPr/>
      <dgm:t>
        <a:bodyPr/>
        <a:lstStyle/>
        <a:p>
          <a:endParaRPr lang="en-US"/>
        </a:p>
      </dgm:t>
    </dgm:pt>
    <dgm:pt modelId="{F6AB4758-C257-4083-9B77-11F2BC7EC2BF}">
      <dgm:prSet/>
      <dgm:spPr/>
      <dgm:t>
        <a:bodyPr/>
        <a:lstStyle/>
        <a:p>
          <a:pPr>
            <a:lnSpc>
              <a:spcPct val="100000"/>
            </a:lnSpc>
            <a:defRPr b="1"/>
          </a:pPr>
          <a:r>
            <a:rPr lang="en-US" dirty="0"/>
            <a:t>Identify</a:t>
          </a:r>
        </a:p>
      </dgm:t>
    </dgm:pt>
    <dgm:pt modelId="{22F7CC5E-0B4C-4FCB-9FB9-D844A14E2D94}" type="parTrans" cxnId="{A16B5DE1-7005-492D-9E6A-09FC4E5C9359}">
      <dgm:prSet/>
      <dgm:spPr/>
      <dgm:t>
        <a:bodyPr/>
        <a:lstStyle/>
        <a:p>
          <a:endParaRPr lang="en-US"/>
        </a:p>
      </dgm:t>
    </dgm:pt>
    <dgm:pt modelId="{861A4A3F-738C-4B19-AA67-937D5702722E}" type="sibTrans" cxnId="{A16B5DE1-7005-492D-9E6A-09FC4E5C9359}">
      <dgm:prSet/>
      <dgm:spPr/>
      <dgm:t>
        <a:bodyPr/>
        <a:lstStyle/>
        <a:p>
          <a:endParaRPr lang="en-US"/>
        </a:p>
      </dgm:t>
    </dgm:pt>
    <dgm:pt modelId="{E730A276-E0A8-48DD-A7E5-C8FD9B5D1697}">
      <dgm:prSet custT="1"/>
      <dgm:spPr/>
      <dgm:t>
        <a:bodyPr/>
        <a:lstStyle/>
        <a:p>
          <a:pPr>
            <a:lnSpc>
              <a:spcPct val="100000"/>
            </a:lnSpc>
          </a:pPr>
          <a:r>
            <a:rPr lang="en-US" sz="1400">
              <a:solidFill>
                <a:schemeClr val="tx1"/>
              </a:solidFill>
              <a:latin typeface="Times New Roman" panose="02020603050405020304" pitchFamily="18" charset="0"/>
              <a:cs typeface="Times New Roman" panose="02020603050405020304" pitchFamily="18" charset="0"/>
            </a:rPr>
            <a:t>Identify correlations between Paychex revenue and external </a:t>
          </a:r>
          <a:r>
            <a:rPr lang="en-US" altLang="zh-CN" sz="1400">
              <a:solidFill>
                <a:schemeClr val="tx1"/>
              </a:solidFill>
              <a:latin typeface="Times New Roman" panose="02020603050405020304" pitchFamily="18" charset="0"/>
              <a:cs typeface="Times New Roman" panose="02020603050405020304" pitchFamily="18" charset="0"/>
            </a:rPr>
            <a:t>features</a:t>
          </a:r>
          <a:r>
            <a:rPr lang="zh-CN" altLang="en-US" sz="1400">
              <a:solidFill>
                <a:schemeClr val="tx1"/>
              </a:solidFill>
              <a:latin typeface="Times New Roman" panose="02020603050405020304" pitchFamily="18" charset="0"/>
              <a:cs typeface="Times New Roman" panose="02020603050405020304" pitchFamily="18" charset="0"/>
            </a:rPr>
            <a:t> </a:t>
          </a:r>
          <a:r>
            <a:rPr lang="en-US" sz="1400">
              <a:solidFill>
                <a:schemeClr val="tx1"/>
              </a:solidFill>
              <a:latin typeface="Times New Roman" panose="02020603050405020304" pitchFamily="18" charset="0"/>
              <a:cs typeface="Times New Roman" panose="02020603050405020304" pitchFamily="18" charset="0"/>
            </a:rPr>
            <a:t>by time</a:t>
          </a:r>
          <a:endParaRPr lang="en-US" sz="1400" dirty="0">
            <a:solidFill>
              <a:schemeClr val="tx1"/>
            </a:solidFill>
            <a:latin typeface="Times New Roman" panose="02020603050405020304" pitchFamily="18" charset="0"/>
            <a:cs typeface="Times New Roman" panose="02020603050405020304" pitchFamily="18" charset="0"/>
          </a:endParaRPr>
        </a:p>
      </dgm:t>
    </dgm:pt>
    <dgm:pt modelId="{B7A5B5B4-54B0-4987-B891-C8E26B3009EB}" type="parTrans" cxnId="{0C2152AC-515D-4B4C-BC74-4F495CD53A95}">
      <dgm:prSet/>
      <dgm:spPr/>
      <dgm:t>
        <a:bodyPr/>
        <a:lstStyle/>
        <a:p>
          <a:endParaRPr lang="en-US"/>
        </a:p>
      </dgm:t>
    </dgm:pt>
    <dgm:pt modelId="{8D0A9E9F-C70C-4337-9F1E-F0157293C404}" type="sibTrans" cxnId="{0C2152AC-515D-4B4C-BC74-4F495CD53A95}">
      <dgm:prSet/>
      <dgm:spPr/>
      <dgm:t>
        <a:bodyPr/>
        <a:lstStyle/>
        <a:p>
          <a:endParaRPr lang="en-US"/>
        </a:p>
      </dgm:t>
    </dgm:pt>
    <dgm:pt modelId="{1BF76661-7FEC-432B-A5FD-32A97F45B091}">
      <dgm:prSet/>
      <dgm:spPr/>
      <dgm:t>
        <a:bodyPr/>
        <a:lstStyle/>
        <a:p>
          <a:pPr>
            <a:lnSpc>
              <a:spcPct val="100000"/>
            </a:lnSpc>
            <a:defRPr b="1"/>
          </a:pPr>
          <a:r>
            <a:rPr lang="en-US" dirty="0"/>
            <a:t>Build</a:t>
          </a:r>
        </a:p>
      </dgm:t>
    </dgm:pt>
    <dgm:pt modelId="{EAAF8216-ACEE-4CB4-954D-A2B513C43FA4}" type="parTrans" cxnId="{2002A4A7-F505-495E-AF8C-4D9DB2126B2C}">
      <dgm:prSet/>
      <dgm:spPr/>
      <dgm:t>
        <a:bodyPr/>
        <a:lstStyle/>
        <a:p>
          <a:endParaRPr lang="en-US"/>
        </a:p>
      </dgm:t>
    </dgm:pt>
    <dgm:pt modelId="{090B9788-EB98-4339-96D5-206AE31C3A26}" type="sibTrans" cxnId="{2002A4A7-F505-495E-AF8C-4D9DB2126B2C}">
      <dgm:prSet/>
      <dgm:spPr/>
      <dgm:t>
        <a:bodyPr/>
        <a:lstStyle/>
        <a:p>
          <a:endParaRPr lang="en-US"/>
        </a:p>
      </dgm:t>
    </dgm:pt>
    <dgm:pt modelId="{906CB791-65E0-4DF4-93C8-8A2A65EE131F}">
      <dgm:prSet custT="1"/>
      <dgm:spPr/>
      <dgm:t>
        <a:bodyPr/>
        <a:lstStyle/>
        <a:p>
          <a:pPr>
            <a:lnSpc>
              <a:spcPct val="100000"/>
            </a:lnSpc>
          </a:pPr>
          <a:r>
            <a:rPr lang="en-US" sz="1400">
              <a:solidFill>
                <a:schemeClr val="tx1"/>
              </a:solidFill>
              <a:latin typeface="Times New Roman" panose="02020603050405020304" pitchFamily="18" charset="0"/>
              <a:cs typeface="Times New Roman" panose="02020603050405020304" pitchFamily="18" charset="0"/>
            </a:rPr>
            <a:t>Build various </a:t>
          </a:r>
          <a:r>
            <a:rPr lang="en-US" sz="1400" b="0" u="none">
              <a:solidFill>
                <a:schemeClr val="tx1"/>
              </a:solidFill>
              <a:latin typeface="Times New Roman" panose="02020603050405020304" pitchFamily="18" charset="0"/>
              <a:cs typeface="Times New Roman" panose="02020603050405020304" pitchFamily="18" charset="0"/>
            </a:rPr>
            <a:t>time-series, hybrid, and deep</a:t>
          </a:r>
          <a:r>
            <a:rPr lang="en-US" sz="1400">
              <a:solidFill>
                <a:schemeClr val="tx1"/>
              </a:solidFill>
              <a:latin typeface="Times New Roman" panose="02020603050405020304" pitchFamily="18" charset="0"/>
              <a:cs typeface="Times New Roman" panose="02020603050405020304" pitchFamily="18" charset="0"/>
            </a:rPr>
            <a:t> learning-based models to predict Paychex revenue by time</a:t>
          </a:r>
          <a:endParaRPr lang="en-US" sz="1400" dirty="0">
            <a:solidFill>
              <a:schemeClr val="tx1"/>
            </a:solidFill>
            <a:latin typeface="Times New Roman" panose="02020603050405020304" pitchFamily="18" charset="0"/>
            <a:cs typeface="Times New Roman" panose="02020603050405020304" pitchFamily="18" charset="0"/>
          </a:endParaRPr>
        </a:p>
      </dgm:t>
    </dgm:pt>
    <dgm:pt modelId="{F74DFA94-2AA7-40F9-A71A-D044A0AB1E29}" type="parTrans" cxnId="{48AA2E6F-C71E-4F49-9272-54427902DB5D}">
      <dgm:prSet/>
      <dgm:spPr/>
      <dgm:t>
        <a:bodyPr/>
        <a:lstStyle/>
        <a:p>
          <a:endParaRPr lang="en-US"/>
        </a:p>
      </dgm:t>
    </dgm:pt>
    <dgm:pt modelId="{98DB811C-F8DC-4386-8F1F-A32C2E089D19}" type="sibTrans" cxnId="{48AA2E6F-C71E-4F49-9272-54427902DB5D}">
      <dgm:prSet/>
      <dgm:spPr/>
      <dgm:t>
        <a:bodyPr/>
        <a:lstStyle/>
        <a:p>
          <a:endParaRPr lang="en-US"/>
        </a:p>
      </dgm:t>
    </dgm:pt>
    <dgm:pt modelId="{69046FAE-E028-4BEB-81DD-462F8E04F698}">
      <dgm:prSet/>
      <dgm:spPr/>
      <dgm:t>
        <a:bodyPr/>
        <a:lstStyle/>
        <a:p>
          <a:pPr>
            <a:lnSpc>
              <a:spcPct val="100000"/>
            </a:lnSpc>
            <a:defRPr b="1"/>
          </a:pPr>
          <a:r>
            <a:rPr lang="en-US"/>
            <a:t>Deliver</a:t>
          </a:r>
        </a:p>
      </dgm:t>
    </dgm:pt>
    <dgm:pt modelId="{B7B14E9D-47F4-4165-839B-589D909739FE}" type="parTrans" cxnId="{00B65601-2620-42E5-8A5E-418FA760714F}">
      <dgm:prSet/>
      <dgm:spPr/>
      <dgm:t>
        <a:bodyPr/>
        <a:lstStyle/>
        <a:p>
          <a:endParaRPr lang="en-US"/>
        </a:p>
      </dgm:t>
    </dgm:pt>
    <dgm:pt modelId="{B45A0ADA-DD79-4F5D-806B-B4A0B71BFD3F}" type="sibTrans" cxnId="{00B65601-2620-42E5-8A5E-418FA760714F}">
      <dgm:prSet/>
      <dgm:spPr/>
      <dgm:t>
        <a:bodyPr/>
        <a:lstStyle/>
        <a:p>
          <a:endParaRPr lang="en-US"/>
        </a:p>
      </dgm:t>
    </dgm:pt>
    <dgm:pt modelId="{8D09638C-7179-4829-9517-7842B509A6D6}">
      <dgm:prSet custT="1"/>
      <dgm:spPr/>
      <dgm:t>
        <a:bodyPr/>
        <a:lstStyle/>
        <a:p>
          <a:pPr>
            <a:lnSpc>
              <a:spcPct val="100000"/>
            </a:lnSpc>
          </a:pPr>
          <a:r>
            <a:rPr lang="en-US" sz="1400">
              <a:solidFill>
                <a:schemeClr val="tx1"/>
              </a:solidFill>
              <a:latin typeface="Times New Roman" panose="02020603050405020304" pitchFamily="18" charset="0"/>
              <a:cs typeface="Times New Roman" panose="02020603050405020304" pitchFamily="18" charset="0"/>
            </a:rPr>
            <a:t>Deliver constructive suggestions for Paychex to increase revenue by identifying new "growth"</a:t>
          </a:r>
          <a:endParaRPr lang="en-US" sz="1400" dirty="0">
            <a:solidFill>
              <a:schemeClr val="tx1"/>
            </a:solidFill>
            <a:latin typeface="Times New Roman" panose="02020603050405020304" pitchFamily="18" charset="0"/>
            <a:cs typeface="Times New Roman" panose="02020603050405020304" pitchFamily="18" charset="0"/>
          </a:endParaRPr>
        </a:p>
      </dgm:t>
    </dgm:pt>
    <dgm:pt modelId="{EC11EF77-6BCD-4707-82FB-325E588FE987}" type="parTrans" cxnId="{875CFA7F-1B16-4C22-8DAE-8CF8AC8E0ED9}">
      <dgm:prSet/>
      <dgm:spPr/>
      <dgm:t>
        <a:bodyPr/>
        <a:lstStyle/>
        <a:p>
          <a:endParaRPr lang="en-US"/>
        </a:p>
      </dgm:t>
    </dgm:pt>
    <dgm:pt modelId="{EF13D69D-002E-4E60-9C54-0BF486B4ED9B}" type="sibTrans" cxnId="{875CFA7F-1B16-4C22-8DAE-8CF8AC8E0ED9}">
      <dgm:prSet/>
      <dgm:spPr/>
      <dgm:t>
        <a:bodyPr/>
        <a:lstStyle/>
        <a:p>
          <a:endParaRPr lang="en-US"/>
        </a:p>
      </dgm:t>
    </dgm:pt>
    <dgm:pt modelId="{6BFD379B-DECB-4AC4-8E43-7F87C6DCE457}" type="pres">
      <dgm:prSet presAssocID="{16E596B9-0BF9-4FCB-8377-84868B5D9A2F}" presName="root" presStyleCnt="0">
        <dgm:presLayoutVars>
          <dgm:dir/>
          <dgm:resizeHandles val="exact"/>
        </dgm:presLayoutVars>
      </dgm:prSet>
      <dgm:spPr/>
    </dgm:pt>
    <dgm:pt modelId="{50BD2489-BF94-4949-B304-70D85A4BF110}" type="pres">
      <dgm:prSet presAssocID="{F6AB4758-C257-4083-9B77-11F2BC7EC2BF}" presName="compNode" presStyleCnt="0"/>
      <dgm:spPr/>
    </dgm:pt>
    <dgm:pt modelId="{7B71588A-E87B-481F-8DDE-BFBB3ECE196A}" type="pres">
      <dgm:prSet presAssocID="{F6AB4758-C257-4083-9B77-11F2BC7EC2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F07BBC32-BCDC-4AF6-8DAE-961E1B46246E}" type="pres">
      <dgm:prSet presAssocID="{F6AB4758-C257-4083-9B77-11F2BC7EC2BF}" presName="iconSpace" presStyleCnt="0"/>
      <dgm:spPr/>
    </dgm:pt>
    <dgm:pt modelId="{2FDB9DF0-3FD0-416E-8D34-87D28DE17773}" type="pres">
      <dgm:prSet presAssocID="{F6AB4758-C257-4083-9B77-11F2BC7EC2BF}" presName="parTx" presStyleLbl="revTx" presStyleIdx="0" presStyleCnt="6">
        <dgm:presLayoutVars>
          <dgm:chMax val="0"/>
          <dgm:chPref val="0"/>
        </dgm:presLayoutVars>
      </dgm:prSet>
      <dgm:spPr/>
    </dgm:pt>
    <dgm:pt modelId="{54964DD8-6E63-4ED8-86E4-2A6E5E0FE407}" type="pres">
      <dgm:prSet presAssocID="{F6AB4758-C257-4083-9B77-11F2BC7EC2BF}" presName="txSpace" presStyleCnt="0"/>
      <dgm:spPr/>
    </dgm:pt>
    <dgm:pt modelId="{DC100417-5564-4CD5-B022-BC75AFE600E0}" type="pres">
      <dgm:prSet presAssocID="{F6AB4758-C257-4083-9B77-11F2BC7EC2BF}" presName="desTx" presStyleLbl="revTx" presStyleIdx="1" presStyleCnt="6" custScaleX="98592">
        <dgm:presLayoutVars/>
      </dgm:prSet>
      <dgm:spPr/>
    </dgm:pt>
    <dgm:pt modelId="{0636B8B3-DD73-416E-A426-D9278449A8FB}" type="pres">
      <dgm:prSet presAssocID="{861A4A3F-738C-4B19-AA67-937D5702722E}" presName="sibTrans" presStyleCnt="0"/>
      <dgm:spPr/>
    </dgm:pt>
    <dgm:pt modelId="{C836BBE9-8618-4FBF-AD28-1308C5BCA40B}" type="pres">
      <dgm:prSet presAssocID="{1BF76661-7FEC-432B-A5FD-32A97F45B091}" presName="compNode" presStyleCnt="0"/>
      <dgm:spPr/>
    </dgm:pt>
    <dgm:pt modelId="{B2470028-0C58-4F35-81E1-99F0117B5ECB}" type="pres">
      <dgm:prSet presAssocID="{1BF76661-7FEC-432B-A5FD-32A97F45B0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D83E4149-A884-4459-9A49-1CBC455A2BD4}" type="pres">
      <dgm:prSet presAssocID="{1BF76661-7FEC-432B-A5FD-32A97F45B091}" presName="iconSpace" presStyleCnt="0"/>
      <dgm:spPr/>
    </dgm:pt>
    <dgm:pt modelId="{0E5F80C1-71A3-4AE3-B79E-2F9FB2E9B5FD}" type="pres">
      <dgm:prSet presAssocID="{1BF76661-7FEC-432B-A5FD-32A97F45B091}" presName="parTx" presStyleLbl="revTx" presStyleIdx="2" presStyleCnt="6">
        <dgm:presLayoutVars>
          <dgm:chMax val="0"/>
          <dgm:chPref val="0"/>
        </dgm:presLayoutVars>
      </dgm:prSet>
      <dgm:spPr/>
    </dgm:pt>
    <dgm:pt modelId="{14B2A75C-4691-42FC-966A-B46FC7C8AF2F}" type="pres">
      <dgm:prSet presAssocID="{1BF76661-7FEC-432B-A5FD-32A97F45B091}" presName="txSpace" presStyleCnt="0"/>
      <dgm:spPr/>
    </dgm:pt>
    <dgm:pt modelId="{C6B01D4B-0D42-4216-AB9D-C4C55D23024B}" type="pres">
      <dgm:prSet presAssocID="{1BF76661-7FEC-432B-A5FD-32A97F45B091}" presName="desTx" presStyleLbl="revTx" presStyleIdx="3" presStyleCnt="6">
        <dgm:presLayoutVars/>
      </dgm:prSet>
      <dgm:spPr/>
    </dgm:pt>
    <dgm:pt modelId="{FFEF9BF1-ABAC-40E5-809C-76F0F802C4CD}" type="pres">
      <dgm:prSet presAssocID="{090B9788-EB98-4339-96D5-206AE31C3A26}" presName="sibTrans" presStyleCnt="0"/>
      <dgm:spPr/>
    </dgm:pt>
    <dgm:pt modelId="{3FAA19F0-84D3-4D34-A674-59298F841382}" type="pres">
      <dgm:prSet presAssocID="{69046FAE-E028-4BEB-81DD-462F8E04F698}" presName="compNode" presStyleCnt="0"/>
      <dgm:spPr/>
    </dgm:pt>
    <dgm:pt modelId="{5A984D24-CEDB-4DF7-8E0F-56BEE1BDF4CB}" type="pres">
      <dgm:prSet presAssocID="{69046FAE-E028-4BEB-81DD-462F8E04F698}" presName="iconRect" presStyleLbl="node1" presStyleIdx="2" presStyleCnt="3" custLinFactNeighborX="4219" custLinFactNeighborY="-92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A650DF3D-2DD6-4C3C-A7CD-E80745C8B9A5}" type="pres">
      <dgm:prSet presAssocID="{69046FAE-E028-4BEB-81DD-462F8E04F698}" presName="iconSpace" presStyleCnt="0"/>
      <dgm:spPr/>
    </dgm:pt>
    <dgm:pt modelId="{027B79E4-8BE6-4749-9962-BE7012B0E5B0}" type="pres">
      <dgm:prSet presAssocID="{69046FAE-E028-4BEB-81DD-462F8E04F698}" presName="parTx" presStyleLbl="revTx" presStyleIdx="4" presStyleCnt="6">
        <dgm:presLayoutVars>
          <dgm:chMax val="0"/>
          <dgm:chPref val="0"/>
        </dgm:presLayoutVars>
      </dgm:prSet>
      <dgm:spPr/>
    </dgm:pt>
    <dgm:pt modelId="{E2B00764-D900-44F2-AB4F-E3FF14AF1885}" type="pres">
      <dgm:prSet presAssocID="{69046FAE-E028-4BEB-81DD-462F8E04F698}" presName="txSpace" presStyleCnt="0"/>
      <dgm:spPr/>
    </dgm:pt>
    <dgm:pt modelId="{6AD18C0F-0C35-409F-956C-BC3B56C1BB42}" type="pres">
      <dgm:prSet presAssocID="{69046FAE-E028-4BEB-81DD-462F8E04F698}" presName="desTx" presStyleLbl="revTx" presStyleIdx="5" presStyleCnt="6">
        <dgm:presLayoutVars/>
      </dgm:prSet>
      <dgm:spPr/>
    </dgm:pt>
  </dgm:ptLst>
  <dgm:cxnLst>
    <dgm:cxn modelId="{00B65601-2620-42E5-8A5E-418FA760714F}" srcId="{16E596B9-0BF9-4FCB-8377-84868B5D9A2F}" destId="{69046FAE-E028-4BEB-81DD-462F8E04F698}" srcOrd="2" destOrd="0" parTransId="{B7B14E9D-47F4-4165-839B-589D909739FE}" sibTransId="{B45A0ADA-DD79-4F5D-806B-B4A0B71BFD3F}"/>
    <dgm:cxn modelId="{F8207A04-2DA7-432D-8948-950FCEBFF602}" type="presOf" srcId="{E730A276-E0A8-48DD-A7E5-C8FD9B5D1697}" destId="{DC100417-5564-4CD5-B022-BC75AFE600E0}" srcOrd="0" destOrd="0" presId="urn:microsoft.com/office/officeart/2018/5/layout/CenteredIconLabelDescriptionList"/>
    <dgm:cxn modelId="{3FB34311-D188-44D8-BC37-A79771E89E6D}" type="presOf" srcId="{69046FAE-E028-4BEB-81DD-462F8E04F698}" destId="{027B79E4-8BE6-4749-9962-BE7012B0E5B0}" srcOrd="0" destOrd="0" presId="urn:microsoft.com/office/officeart/2018/5/layout/CenteredIconLabelDescriptionList"/>
    <dgm:cxn modelId="{D440211A-F088-4797-94DF-FF36C507F740}" type="presOf" srcId="{8D09638C-7179-4829-9517-7842B509A6D6}" destId="{6AD18C0F-0C35-409F-956C-BC3B56C1BB42}" srcOrd="0" destOrd="0" presId="urn:microsoft.com/office/officeart/2018/5/layout/CenteredIconLabelDescriptionList"/>
    <dgm:cxn modelId="{D661C41C-7500-4F34-B68A-DF21946CDD1E}" type="presOf" srcId="{906CB791-65E0-4DF4-93C8-8A2A65EE131F}" destId="{C6B01D4B-0D42-4216-AB9D-C4C55D23024B}" srcOrd="0" destOrd="0" presId="urn:microsoft.com/office/officeart/2018/5/layout/CenteredIconLabelDescriptionList"/>
    <dgm:cxn modelId="{1C1F0D41-E983-0541-BA54-52CA106E1B7C}" type="presOf" srcId="{16E596B9-0BF9-4FCB-8377-84868B5D9A2F}" destId="{6BFD379B-DECB-4AC4-8E43-7F87C6DCE457}" srcOrd="0" destOrd="0" presId="urn:microsoft.com/office/officeart/2018/5/layout/CenteredIconLabelDescriptionList"/>
    <dgm:cxn modelId="{48AA2E6F-C71E-4F49-9272-54427902DB5D}" srcId="{1BF76661-7FEC-432B-A5FD-32A97F45B091}" destId="{906CB791-65E0-4DF4-93C8-8A2A65EE131F}" srcOrd="0" destOrd="0" parTransId="{F74DFA94-2AA7-40F9-A71A-D044A0AB1E29}" sibTransId="{98DB811C-F8DC-4386-8F1F-A32C2E089D19}"/>
    <dgm:cxn modelId="{875CFA7F-1B16-4C22-8DAE-8CF8AC8E0ED9}" srcId="{69046FAE-E028-4BEB-81DD-462F8E04F698}" destId="{8D09638C-7179-4829-9517-7842B509A6D6}" srcOrd="0" destOrd="0" parTransId="{EC11EF77-6BCD-4707-82FB-325E588FE987}" sibTransId="{EF13D69D-002E-4E60-9C54-0BF486B4ED9B}"/>
    <dgm:cxn modelId="{28E096A4-E1F0-47F4-A8AB-91B7C0C1149C}" type="presOf" srcId="{1BF76661-7FEC-432B-A5FD-32A97F45B091}" destId="{0E5F80C1-71A3-4AE3-B79E-2F9FB2E9B5FD}" srcOrd="0" destOrd="0" presId="urn:microsoft.com/office/officeart/2018/5/layout/CenteredIconLabelDescriptionList"/>
    <dgm:cxn modelId="{2002A4A7-F505-495E-AF8C-4D9DB2126B2C}" srcId="{16E596B9-0BF9-4FCB-8377-84868B5D9A2F}" destId="{1BF76661-7FEC-432B-A5FD-32A97F45B091}" srcOrd="1" destOrd="0" parTransId="{EAAF8216-ACEE-4CB4-954D-A2B513C43FA4}" sibTransId="{090B9788-EB98-4339-96D5-206AE31C3A26}"/>
    <dgm:cxn modelId="{0C2152AC-515D-4B4C-BC74-4F495CD53A95}" srcId="{F6AB4758-C257-4083-9B77-11F2BC7EC2BF}" destId="{E730A276-E0A8-48DD-A7E5-C8FD9B5D1697}" srcOrd="0" destOrd="0" parTransId="{B7A5B5B4-54B0-4987-B891-C8E26B3009EB}" sibTransId="{8D0A9E9F-C70C-4337-9F1E-F0157293C404}"/>
    <dgm:cxn modelId="{A16B5DE1-7005-492D-9E6A-09FC4E5C9359}" srcId="{16E596B9-0BF9-4FCB-8377-84868B5D9A2F}" destId="{F6AB4758-C257-4083-9B77-11F2BC7EC2BF}" srcOrd="0" destOrd="0" parTransId="{22F7CC5E-0B4C-4FCB-9FB9-D844A14E2D94}" sibTransId="{861A4A3F-738C-4B19-AA67-937D5702722E}"/>
    <dgm:cxn modelId="{5DA866FB-D220-49A3-B258-C7CE18C26660}" type="presOf" srcId="{F6AB4758-C257-4083-9B77-11F2BC7EC2BF}" destId="{2FDB9DF0-3FD0-416E-8D34-87D28DE17773}" srcOrd="0" destOrd="0" presId="urn:microsoft.com/office/officeart/2018/5/layout/CenteredIconLabelDescriptionList"/>
    <dgm:cxn modelId="{696B3A0D-E07C-4815-925F-0F63C6D827BB}" type="presParOf" srcId="{6BFD379B-DECB-4AC4-8E43-7F87C6DCE457}" destId="{50BD2489-BF94-4949-B304-70D85A4BF110}" srcOrd="0" destOrd="0" presId="urn:microsoft.com/office/officeart/2018/5/layout/CenteredIconLabelDescriptionList"/>
    <dgm:cxn modelId="{3E822E0B-B549-4AD6-811E-153A7BF1C69F}" type="presParOf" srcId="{50BD2489-BF94-4949-B304-70D85A4BF110}" destId="{7B71588A-E87B-481F-8DDE-BFBB3ECE196A}" srcOrd="0" destOrd="0" presId="urn:microsoft.com/office/officeart/2018/5/layout/CenteredIconLabelDescriptionList"/>
    <dgm:cxn modelId="{0FD19B93-0E26-4B77-A120-47A24C2252FD}" type="presParOf" srcId="{50BD2489-BF94-4949-B304-70D85A4BF110}" destId="{F07BBC32-BCDC-4AF6-8DAE-961E1B46246E}" srcOrd="1" destOrd="0" presId="urn:microsoft.com/office/officeart/2018/5/layout/CenteredIconLabelDescriptionList"/>
    <dgm:cxn modelId="{3AF8B65B-A941-4556-A2D3-8CC533B8F716}" type="presParOf" srcId="{50BD2489-BF94-4949-B304-70D85A4BF110}" destId="{2FDB9DF0-3FD0-416E-8D34-87D28DE17773}" srcOrd="2" destOrd="0" presId="urn:microsoft.com/office/officeart/2018/5/layout/CenteredIconLabelDescriptionList"/>
    <dgm:cxn modelId="{EAFF3BEB-5E57-4DE5-B4A8-3FCDA840ED23}" type="presParOf" srcId="{50BD2489-BF94-4949-B304-70D85A4BF110}" destId="{54964DD8-6E63-4ED8-86E4-2A6E5E0FE407}" srcOrd="3" destOrd="0" presId="urn:microsoft.com/office/officeart/2018/5/layout/CenteredIconLabelDescriptionList"/>
    <dgm:cxn modelId="{C3CCF680-7D17-4283-AEAD-F43B98781E89}" type="presParOf" srcId="{50BD2489-BF94-4949-B304-70D85A4BF110}" destId="{DC100417-5564-4CD5-B022-BC75AFE600E0}" srcOrd="4" destOrd="0" presId="urn:microsoft.com/office/officeart/2018/5/layout/CenteredIconLabelDescriptionList"/>
    <dgm:cxn modelId="{5BA80497-C830-4B30-B298-F4AE3EA5A04C}" type="presParOf" srcId="{6BFD379B-DECB-4AC4-8E43-7F87C6DCE457}" destId="{0636B8B3-DD73-416E-A426-D9278449A8FB}" srcOrd="1" destOrd="0" presId="urn:microsoft.com/office/officeart/2018/5/layout/CenteredIconLabelDescriptionList"/>
    <dgm:cxn modelId="{D1CCB387-230E-429A-BA07-24B25A9D2A28}" type="presParOf" srcId="{6BFD379B-DECB-4AC4-8E43-7F87C6DCE457}" destId="{C836BBE9-8618-4FBF-AD28-1308C5BCA40B}" srcOrd="2" destOrd="0" presId="urn:microsoft.com/office/officeart/2018/5/layout/CenteredIconLabelDescriptionList"/>
    <dgm:cxn modelId="{5CBD458A-9AAE-4C66-B0B1-82BB5BE6C30F}" type="presParOf" srcId="{C836BBE9-8618-4FBF-AD28-1308C5BCA40B}" destId="{B2470028-0C58-4F35-81E1-99F0117B5ECB}" srcOrd="0" destOrd="0" presId="urn:microsoft.com/office/officeart/2018/5/layout/CenteredIconLabelDescriptionList"/>
    <dgm:cxn modelId="{36107BD0-2012-4538-93F2-A3A48ABAED59}" type="presParOf" srcId="{C836BBE9-8618-4FBF-AD28-1308C5BCA40B}" destId="{D83E4149-A884-4459-9A49-1CBC455A2BD4}" srcOrd="1" destOrd="0" presId="urn:microsoft.com/office/officeart/2018/5/layout/CenteredIconLabelDescriptionList"/>
    <dgm:cxn modelId="{6225A53B-CAE9-45A4-92E5-08B27D0DD649}" type="presParOf" srcId="{C836BBE9-8618-4FBF-AD28-1308C5BCA40B}" destId="{0E5F80C1-71A3-4AE3-B79E-2F9FB2E9B5FD}" srcOrd="2" destOrd="0" presId="urn:microsoft.com/office/officeart/2018/5/layout/CenteredIconLabelDescriptionList"/>
    <dgm:cxn modelId="{133E1606-8B18-4FF5-ABCA-A8750B3FA39F}" type="presParOf" srcId="{C836BBE9-8618-4FBF-AD28-1308C5BCA40B}" destId="{14B2A75C-4691-42FC-966A-B46FC7C8AF2F}" srcOrd="3" destOrd="0" presId="urn:microsoft.com/office/officeart/2018/5/layout/CenteredIconLabelDescriptionList"/>
    <dgm:cxn modelId="{705770A6-0DD5-45A6-9BA9-648C58C0F397}" type="presParOf" srcId="{C836BBE9-8618-4FBF-AD28-1308C5BCA40B}" destId="{C6B01D4B-0D42-4216-AB9D-C4C55D23024B}" srcOrd="4" destOrd="0" presId="urn:microsoft.com/office/officeart/2018/5/layout/CenteredIconLabelDescriptionList"/>
    <dgm:cxn modelId="{F76C8B5D-5118-4F91-8AC3-C8989D065E4A}" type="presParOf" srcId="{6BFD379B-DECB-4AC4-8E43-7F87C6DCE457}" destId="{FFEF9BF1-ABAC-40E5-809C-76F0F802C4CD}" srcOrd="3" destOrd="0" presId="urn:microsoft.com/office/officeart/2018/5/layout/CenteredIconLabelDescriptionList"/>
    <dgm:cxn modelId="{661B7A45-604B-409E-9025-DA8990824556}" type="presParOf" srcId="{6BFD379B-DECB-4AC4-8E43-7F87C6DCE457}" destId="{3FAA19F0-84D3-4D34-A674-59298F841382}" srcOrd="4" destOrd="0" presId="urn:microsoft.com/office/officeart/2018/5/layout/CenteredIconLabelDescriptionList"/>
    <dgm:cxn modelId="{1F098B42-84B0-447C-BD96-EDC1AF8CDB23}" type="presParOf" srcId="{3FAA19F0-84D3-4D34-A674-59298F841382}" destId="{5A984D24-CEDB-4DF7-8E0F-56BEE1BDF4CB}" srcOrd="0" destOrd="0" presId="urn:microsoft.com/office/officeart/2018/5/layout/CenteredIconLabelDescriptionList"/>
    <dgm:cxn modelId="{8A72B2DA-CCDF-4148-8BAA-F95DE64E2FD9}" type="presParOf" srcId="{3FAA19F0-84D3-4D34-A674-59298F841382}" destId="{A650DF3D-2DD6-4C3C-A7CD-E80745C8B9A5}" srcOrd="1" destOrd="0" presId="urn:microsoft.com/office/officeart/2018/5/layout/CenteredIconLabelDescriptionList"/>
    <dgm:cxn modelId="{EF4DBF0C-DD06-4714-8806-B1D5D6F7A109}" type="presParOf" srcId="{3FAA19F0-84D3-4D34-A674-59298F841382}" destId="{027B79E4-8BE6-4749-9962-BE7012B0E5B0}" srcOrd="2" destOrd="0" presId="urn:microsoft.com/office/officeart/2018/5/layout/CenteredIconLabelDescriptionList"/>
    <dgm:cxn modelId="{A8C0FC41-45C6-4F2F-A081-E3CBCD09A46D}" type="presParOf" srcId="{3FAA19F0-84D3-4D34-A674-59298F841382}" destId="{E2B00764-D900-44F2-AB4F-E3FF14AF1885}" srcOrd="3" destOrd="0" presId="urn:microsoft.com/office/officeart/2018/5/layout/CenteredIconLabelDescriptionList"/>
    <dgm:cxn modelId="{ABD87EF9-D624-470D-AD5C-E0DBDCEBEFFD}" type="presParOf" srcId="{3FAA19F0-84D3-4D34-A674-59298F841382}" destId="{6AD18C0F-0C35-409F-956C-BC3B56C1BB4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9116F7-0F9A-42A9-BF07-B535EE924086}" type="doc">
      <dgm:prSet loTypeId="urn:microsoft.com/office/officeart/2016/7/layout/RoundedRectangleTimeline" loCatId="timeline" qsTypeId="urn:microsoft.com/office/officeart/2005/8/quickstyle/simple1" qsCatId="simple" csTypeId="urn:microsoft.com/office/officeart/2005/8/colors/accent5_3" csCatId="accent5" phldr="1"/>
      <dgm:spPr/>
      <dgm:t>
        <a:bodyPr/>
        <a:lstStyle/>
        <a:p>
          <a:endParaRPr lang="en-US"/>
        </a:p>
      </dgm:t>
    </dgm:pt>
    <dgm:pt modelId="{C6166DB0-91D5-46F9-98DA-7B8E1509592A}">
      <dgm:prSet phldrT="[Text]" phldr="0"/>
      <dgm:spPr>
        <a:solidFill>
          <a:srgbClr val="16357C"/>
        </a:solidFill>
        <a:ln>
          <a:solidFill>
            <a:srgbClr val="16357C"/>
          </a:solidFill>
        </a:ln>
      </dgm:spPr>
      <dgm:t>
        <a:bodyPr/>
        <a:lstStyle/>
        <a:p>
          <a:pPr rtl="0">
            <a:defRPr b="1"/>
          </a:pPr>
          <a:r>
            <a:rPr lang="en-US" dirty="0">
              <a:latin typeface="Arial"/>
            </a:rPr>
            <a:t>Oct.06</a:t>
          </a:r>
          <a:endParaRPr lang="en-US" dirty="0"/>
        </a:p>
      </dgm:t>
    </dgm:pt>
    <dgm:pt modelId="{44ADD617-AB1E-4C33-8BA0-338D5600EEDF}" type="parTrans" cxnId="{EAC81D04-9E5D-4265-832F-2686299CB961}">
      <dgm:prSet/>
      <dgm:spPr/>
      <dgm:t>
        <a:bodyPr/>
        <a:lstStyle/>
        <a:p>
          <a:endParaRPr lang="en-US"/>
        </a:p>
      </dgm:t>
    </dgm:pt>
    <dgm:pt modelId="{0A308D6C-6D22-4227-902C-271AF6A881E0}" type="sibTrans" cxnId="{EAC81D04-9E5D-4265-832F-2686299CB961}">
      <dgm:prSet/>
      <dgm:spPr/>
      <dgm:t>
        <a:bodyPr/>
        <a:lstStyle/>
        <a:p>
          <a:endParaRPr lang="en-US"/>
        </a:p>
      </dgm:t>
    </dgm:pt>
    <dgm:pt modelId="{DACA9E02-A2A2-44A2-940F-487DBAB0603D}">
      <dgm:prSet phldrT="[Text]" phldr="0"/>
      <dgm:spPr/>
      <dgm:t>
        <a:bodyPr/>
        <a:lstStyle/>
        <a:p>
          <a:pPr rtl="0"/>
          <a:r>
            <a:rPr lang="en-US" b="1" dirty="0">
              <a:latin typeface="Arial"/>
            </a:rPr>
            <a:t>Kickoff Meeting with Paychex</a:t>
          </a:r>
          <a:endParaRPr lang="en-US" b="1" dirty="0"/>
        </a:p>
      </dgm:t>
    </dgm:pt>
    <dgm:pt modelId="{7A8580BB-D0B8-4E19-A325-EA906D810A76}" type="parTrans" cxnId="{7CE20089-6139-454D-9EB4-614A1725A0F8}">
      <dgm:prSet/>
      <dgm:spPr/>
      <dgm:t>
        <a:bodyPr/>
        <a:lstStyle/>
        <a:p>
          <a:endParaRPr lang="en-US"/>
        </a:p>
      </dgm:t>
    </dgm:pt>
    <dgm:pt modelId="{2845BB86-2135-4FF8-93EA-4BD406764852}" type="sibTrans" cxnId="{7CE20089-6139-454D-9EB4-614A1725A0F8}">
      <dgm:prSet/>
      <dgm:spPr/>
      <dgm:t>
        <a:bodyPr/>
        <a:lstStyle/>
        <a:p>
          <a:endParaRPr lang="en-US"/>
        </a:p>
      </dgm:t>
    </dgm:pt>
    <dgm:pt modelId="{EF901A17-B97D-419B-9DE0-60A4FF260239}">
      <dgm:prSet phldrT="[Text]" phldr="0"/>
      <dgm:spPr>
        <a:solidFill>
          <a:srgbClr val="183796"/>
        </a:solidFill>
        <a:ln>
          <a:solidFill>
            <a:srgbClr val="183796"/>
          </a:solidFill>
        </a:ln>
      </dgm:spPr>
      <dgm:t>
        <a:bodyPr/>
        <a:lstStyle/>
        <a:p>
          <a:pPr rtl="0"/>
          <a:r>
            <a:rPr lang="en-US" b="1" dirty="0">
              <a:latin typeface="Arial"/>
            </a:rPr>
            <a:t>Oct.14</a:t>
          </a:r>
          <a:endParaRPr lang="en-US" b="1" dirty="0"/>
        </a:p>
      </dgm:t>
    </dgm:pt>
    <dgm:pt modelId="{95A7833B-6737-491F-8857-70C0A44B8FDA}" type="parTrans" cxnId="{77B1AFE5-A084-4702-B332-7505E19F69E5}">
      <dgm:prSet/>
      <dgm:spPr/>
      <dgm:t>
        <a:bodyPr/>
        <a:lstStyle/>
        <a:p>
          <a:endParaRPr lang="en-US"/>
        </a:p>
      </dgm:t>
    </dgm:pt>
    <dgm:pt modelId="{4AF8FD4B-ABE2-4AB9-9A9E-11418E124BDA}" type="sibTrans" cxnId="{77B1AFE5-A084-4702-B332-7505E19F69E5}">
      <dgm:prSet/>
      <dgm:spPr/>
      <dgm:t>
        <a:bodyPr/>
        <a:lstStyle/>
        <a:p>
          <a:endParaRPr lang="en-US"/>
        </a:p>
      </dgm:t>
    </dgm:pt>
    <dgm:pt modelId="{C68F533D-84D6-43AE-AF78-711C84AE3C78}">
      <dgm:prSet phldrT="[Text]" phldr="0"/>
      <dgm:spPr/>
      <dgm:t>
        <a:bodyPr/>
        <a:lstStyle/>
        <a:p>
          <a:pPr rtl="0"/>
          <a:r>
            <a:rPr lang="en-US" dirty="0">
              <a:solidFill>
                <a:srgbClr val="183796"/>
              </a:solidFill>
              <a:latin typeface="Arial"/>
            </a:rPr>
            <a:t>Data Acquisition</a:t>
          </a:r>
          <a:endParaRPr lang="en-US" dirty="0">
            <a:solidFill>
              <a:srgbClr val="183796"/>
            </a:solidFill>
          </a:endParaRPr>
        </a:p>
      </dgm:t>
    </dgm:pt>
    <dgm:pt modelId="{09A06D1E-04D1-467E-95C2-79FD3FD4EE40}" type="parTrans" cxnId="{39FF4E4D-0D4D-4AB7-873B-A3ADCEC8B52C}">
      <dgm:prSet/>
      <dgm:spPr/>
      <dgm:t>
        <a:bodyPr/>
        <a:lstStyle/>
        <a:p>
          <a:endParaRPr lang="en-US"/>
        </a:p>
      </dgm:t>
    </dgm:pt>
    <dgm:pt modelId="{8A21583F-2964-4706-B159-F03CFDFE7C87}" type="sibTrans" cxnId="{39FF4E4D-0D4D-4AB7-873B-A3ADCEC8B52C}">
      <dgm:prSet/>
      <dgm:spPr/>
      <dgm:t>
        <a:bodyPr/>
        <a:lstStyle/>
        <a:p>
          <a:endParaRPr lang="en-US"/>
        </a:p>
      </dgm:t>
    </dgm:pt>
    <dgm:pt modelId="{70283247-775C-49CF-8E11-54C32FB2E138}">
      <dgm:prSet phldrT="[Text]" phldr="0"/>
      <dgm:spPr>
        <a:solidFill>
          <a:srgbClr val="153AB7"/>
        </a:solidFill>
        <a:ln>
          <a:solidFill>
            <a:srgbClr val="153AB7"/>
          </a:solidFill>
        </a:ln>
      </dgm:spPr>
      <dgm:t>
        <a:bodyPr/>
        <a:lstStyle/>
        <a:p>
          <a:pPr rtl="0"/>
          <a:r>
            <a:rPr lang="en-US" b="1" dirty="0">
              <a:latin typeface="Arial"/>
            </a:rPr>
            <a:t>Oct.16</a:t>
          </a:r>
          <a:endParaRPr lang="en-US" b="1" dirty="0"/>
        </a:p>
      </dgm:t>
    </dgm:pt>
    <dgm:pt modelId="{4F685407-2330-4902-A5E6-D6D2AB0074FC}" type="parTrans" cxnId="{9DB5BD15-A62B-46FD-87DA-296F0F02310C}">
      <dgm:prSet/>
      <dgm:spPr/>
      <dgm:t>
        <a:bodyPr/>
        <a:lstStyle/>
        <a:p>
          <a:endParaRPr lang="en-US"/>
        </a:p>
      </dgm:t>
    </dgm:pt>
    <dgm:pt modelId="{87CFB8F8-DE96-4BB4-A161-0EC2CF2FC205}" type="sibTrans" cxnId="{9DB5BD15-A62B-46FD-87DA-296F0F02310C}">
      <dgm:prSet/>
      <dgm:spPr/>
      <dgm:t>
        <a:bodyPr/>
        <a:lstStyle/>
        <a:p>
          <a:endParaRPr lang="en-US"/>
        </a:p>
      </dgm:t>
    </dgm:pt>
    <dgm:pt modelId="{033DE62A-A7F8-4307-AE4A-DEAB051C8207}">
      <dgm:prSet phldrT="[Text]" phldr="0"/>
      <dgm:spPr/>
      <dgm:t>
        <a:bodyPr/>
        <a:lstStyle/>
        <a:p>
          <a:pPr rtl="0"/>
          <a:r>
            <a:rPr lang="en-US" dirty="0">
              <a:solidFill>
                <a:srgbClr val="183796"/>
              </a:solidFill>
              <a:latin typeface="Arial"/>
            </a:rPr>
            <a:t>External Data Hunting</a:t>
          </a:r>
          <a:endParaRPr lang="en-US" dirty="0">
            <a:solidFill>
              <a:srgbClr val="183796"/>
            </a:solidFill>
          </a:endParaRPr>
        </a:p>
      </dgm:t>
    </dgm:pt>
    <dgm:pt modelId="{1BCADB37-2DCB-4F72-9F45-67DFD531DB0F}" type="parTrans" cxnId="{B06ED476-9C53-45C3-B501-6CEB8C316CE8}">
      <dgm:prSet/>
      <dgm:spPr/>
      <dgm:t>
        <a:bodyPr/>
        <a:lstStyle/>
        <a:p>
          <a:endParaRPr lang="en-US"/>
        </a:p>
      </dgm:t>
    </dgm:pt>
    <dgm:pt modelId="{FCE31C25-27EA-4892-B0F3-26303CF29558}" type="sibTrans" cxnId="{B06ED476-9C53-45C3-B501-6CEB8C316CE8}">
      <dgm:prSet/>
      <dgm:spPr/>
      <dgm:t>
        <a:bodyPr/>
        <a:lstStyle/>
        <a:p>
          <a:endParaRPr lang="en-US"/>
        </a:p>
      </dgm:t>
    </dgm:pt>
    <dgm:pt modelId="{32F08AB2-DB14-48E0-9F00-3E456F014EBF}">
      <dgm:prSet phldr="0"/>
      <dgm:spPr>
        <a:solidFill>
          <a:srgbClr val="0078FA"/>
        </a:solidFill>
        <a:ln>
          <a:solidFill>
            <a:srgbClr val="0078FA"/>
          </a:solidFill>
        </a:ln>
      </dgm:spPr>
      <dgm:t>
        <a:bodyPr/>
        <a:lstStyle/>
        <a:p>
          <a:pPr rtl="0"/>
          <a:r>
            <a:rPr lang="en-US" b="1" dirty="0">
              <a:latin typeface="Arial"/>
            </a:rPr>
            <a:t>Oct.24</a:t>
          </a:r>
        </a:p>
      </dgm:t>
    </dgm:pt>
    <dgm:pt modelId="{2B7214B9-0914-42BC-92F9-D96C96B3BBAC}" type="parTrans" cxnId="{E09D5215-D3CC-4CBC-84AD-BB12C599CC0D}">
      <dgm:prSet/>
      <dgm:spPr/>
      <dgm:t>
        <a:bodyPr/>
        <a:lstStyle/>
        <a:p>
          <a:endParaRPr lang="en-US"/>
        </a:p>
      </dgm:t>
    </dgm:pt>
    <dgm:pt modelId="{1602C8B7-EC2F-4678-92C4-E3184D85F82A}" type="sibTrans" cxnId="{E09D5215-D3CC-4CBC-84AD-BB12C599CC0D}">
      <dgm:prSet/>
      <dgm:spPr/>
      <dgm:t>
        <a:bodyPr/>
        <a:lstStyle/>
        <a:p>
          <a:endParaRPr lang="en-US"/>
        </a:p>
      </dgm:t>
    </dgm:pt>
    <dgm:pt modelId="{221F9F35-F216-4A43-91B7-1169F93B34D7}">
      <dgm:prSet phldr="0"/>
      <dgm:spPr/>
      <dgm:t>
        <a:bodyPr/>
        <a:lstStyle/>
        <a:p>
          <a:pPr rtl="0"/>
          <a:r>
            <a:rPr lang="en-US" b="1" dirty="0">
              <a:latin typeface="Arial"/>
            </a:rPr>
            <a:t>Midterm Presentation</a:t>
          </a:r>
          <a:endParaRPr lang="en-US" dirty="0"/>
        </a:p>
      </dgm:t>
    </dgm:pt>
    <dgm:pt modelId="{6F14F4D3-D2A0-4CBE-B9CE-B52BA2EF4392}" type="parTrans" cxnId="{518F5DFE-7D98-420F-8B6D-16260A4C54DC}">
      <dgm:prSet/>
      <dgm:spPr/>
      <dgm:t>
        <a:bodyPr/>
        <a:lstStyle/>
        <a:p>
          <a:endParaRPr lang="en-US"/>
        </a:p>
      </dgm:t>
    </dgm:pt>
    <dgm:pt modelId="{939B0C2D-94C8-479D-8657-4D47219B6547}" type="sibTrans" cxnId="{518F5DFE-7D98-420F-8B6D-16260A4C54DC}">
      <dgm:prSet/>
      <dgm:spPr/>
      <dgm:t>
        <a:bodyPr/>
        <a:lstStyle/>
        <a:p>
          <a:endParaRPr lang="en-US"/>
        </a:p>
      </dgm:t>
    </dgm:pt>
    <dgm:pt modelId="{72EE9CD8-142B-4F9F-B291-CE486599C602}">
      <dgm:prSet phldr="0"/>
      <dgm:spPr>
        <a:solidFill>
          <a:srgbClr val="0082FF"/>
        </a:solidFill>
        <a:ln>
          <a:solidFill>
            <a:srgbClr val="0082FF"/>
          </a:solidFill>
        </a:ln>
      </dgm:spPr>
      <dgm:t>
        <a:bodyPr/>
        <a:lstStyle/>
        <a:p>
          <a:pPr rtl="0"/>
          <a:r>
            <a:rPr lang="en-US" b="1" dirty="0">
              <a:latin typeface="Arial"/>
            </a:rPr>
            <a:t>Oct.25</a:t>
          </a:r>
        </a:p>
      </dgm:t>
    </dgm:pt>
    <dgm:pt modelId="{644F60DF-7E63-44D0-81C5-951DDD66C7B1}" type="parTrans" cxnId="{DC54690C-F7F5-42E4-8C4B-4AEC99961DD1}">
      <dgm:prSet/>
      <dgm:spPr/>
      <dgm:t>
        <a:bodyPr/>
        <a:lstStyle/>
        <a:p>
          <a:endParaRPr lang="en-US"/>
        </a:p>
      </dgm:t>
    </dgm:pt>
    <dgm:pt modelId="{82C5922C-562D-487C-8014-3EC5A15045D1}" type="sibTrans" cxnId="{DC54690C-F7F5-42E4-8C4B-4AEC99961DD1}">
      <dgm:prSet/>
      <dgm:spPr/>
      <dgm:t>
        <a:bodyPr/>
        <a:lstStyle/>
        <a:p>
          <a:endParaRPr lang="en-US"/>
        </a:p>
      </dgm:t>
    </dgm:pt>
    <dgm:pt modelId="{0429D8B5-8149-421F-89B2-4AF0A7CC5C0A}">
      <dgm:prSet phldr="0"/>
      <dgm:spPr/>
      <dgm:t>
        <a:bodyPr/>
        <a:lstStyle/>
        <a:p>
          <a:pPr rtl="0"/>
          <a:r>
            <a:rPr lang="en-US" b="0" dirty="0">
              <a:solidFill>
                <a:srgbClr val="1141D6"/>
              </a:solidFill>
              <a:latin typeface="Arial"/>
            </a:rPr>
            <a:t>Correlation Analysis</a:t>
          </a:r>
          <a:endParaRPr lang="en-US" b="1" dirty="0">
            <a:solidFill>
              <a:srgbClr val="1141D6"/>
            </a:solidFill>
            <a:latin typeface="Arial"/>
          </a:endParaRPr>
        </a:p>
      </dgm:t>
    </dgm:pt>
    <dgm:pt modelId="{A22071A7-2855-4B09-9CB0-561C13C4F433}" type="parTrans" cxnId="{2BB5BB09-59D5-4897-819A-B780A325ED8B}">
      <dgm:prSet/>
      <dgm:spPr/>
      <dgm:t>
        <a:bodyPr/>
        <a:lstStyle/>
        <a:p>
          <a:endParaRPr lang="en-US"/>
        </a:p>
      </dgm:t>
    </dgm:pt>
    <dgm:pt modelId="{CF7F138A-5DC7-4F4F-A800-AF1C0C7E1B20}" type="sibTrans" cxnId="{2BB5BB09-59D5-4897-819A-B780A325ED8B}">
      <dgm:prSet/>
      <dgm:spPr/>
      <dgm:t>
        <a:bodyPr/>
        <a:lstStyle/>
        <a:p>
          <a:endParaRPr lang="en-US"/>
        </a:p>
      </dgm:t>
    </dgm:pt>
    <dgm:pt modelId="{19E082E4-11E8-4955-9945-23456A6CC47F}">
      <dgm:prSet phldr="0"/>
      <dgm:spPr>
        <a:solidFill>
          <a:srgbClr val="6FB9E9"/>
        </a:solidFill>
        <a:ln>
          <a:solidFill>
            <a:srgbClr val="6FB9E9"/>
          </a:solidFill>
        </a:ln>
      </dgm:spPr>
      <dgm:t>
        <a:bodyPr/>
        <a:lstStyle/>
        <a:p>
          <a:pPr rtl="0"/>
          <a:r>
            <a:rPr lang="en-US" b="1" dirty="0">
              <a:latin typeface="Arial"/>
            </a:rPr>
            <a:t>Nov.10</a:t>
          </a:r>
        </a:p>
      </dgm:t>
    </dgm:pt>
    <dgm:pt modelId="{68D10A64-C378-4CD3-B503-96BA67514D56}" type="parTrans" cxnId="{E1CBF531-A19B-4C1B-8788-C2229ED211D4}">
      <dgm:prSet/>
      <dgm:spPr/>
      <dgm:t>
        <a:bodyPr/>
        <a:lstStyle/>
        <a:p>
          <a:endParaRPr lang="en-US"/>
        </a:p>
      </dgm:t>
    </dgm:pt>
    <dgm:pt modelId="{90DC6424-8F3C-4373-BA68-4CAC63699380}" type="sibTrans" cxnId="{E1CBF531-A19B-4C1B-8788-C2229ED211D4}">
      <dgm:prSet/>
      <dgm:spPr/>
      <dgm:t>
        <a:bodyPr/>
        <a:lstStyle/>
        <a:p>
          <a:endParaRPr lang="en-US"/>
        </a:p>
      </dgm:t>
    </dgm:pt>
    <dgm:pt modelId="{0AAC9A45-C211-4D7E-85F3-D9A79B7CCA47}">
      <dgm:prSet phldr="0"/>
      <dgm:spPr/>
      <dgm:t>
        <a:bodyPr/>
        <a:lstStyle/>
        <a:p>
          <a:pPr rtl="0"/>
          <a:r>
            <a:rPr lang="en-US" b="0" dirty="0">
              <a:solidFill>
                <a:srgbClr val="0F86F5"/>
              </a:solidFill>
              <a:latin typeface="Arial"/>
            </a:rPr>
            <a:t>Advanced Models</a:t>
          </a:r>
          <a:endParaRPr lang="en-US" dirty="0">
            <a:solidFill>
              <a:srgbClr val="0F86F5"/>
            </a:solidFill>
            <a:latin typeface="Arial"/>
          </a:endParaRPr>
        </a:p>
      </dgm:t>
    </dgm:pt>
    <dgm:pt modelId="{5F63931D-F551-4B30-922B-C8FBB38C75C2}" type="parTrans" cxnId="{5E1ED947-8709-4EDE-B5C7-D53D9EA0241E}">
      <dgm:prSet/>
      <dgm:spPr/>
      <dgm:t>
        <a:bodyPr/>
        <a:lstStyle/>
        <a:p>
          <a:endParaRPr lang="en-US"/>
        </a:p>
      </dgm:t>
    </dgm:pt>
    <dgm:pt modelId="{0132C1DC-BF0F-4D6D-85C5-D382291A3986}" type="sibTrans" cxnId="{5E1ED947-8709-4EDE-B5C7-D53D9EA0241E}">
      <dgm:prSet/>
      <dgm:spPr/>
      <dgm:t>
        <a:bodyPr/>
        <a:lstStyle/>
        <a:p>
          <a:endParaRPr lang="en-US"/>
        </a:p>
      </dgm:t>
    </dgm:pt>
    <dgm:pt modelId="{B343160E-2760-4B59-BD87-9DE423B04E69}">
      <dgm:prSet phldr="0"/>
      <dgm:spPr>
        <a:solidFill>
          <a:srgbClr val="A2CCED"/>
        </a:solidFill>
        <a:ln>
          <a:solidFill>
            <a:srgbClr val="A2CCED"/>
          </a:solidFill>
        </a:ln>
      </dgm:spPr>
      <dgm:t>
        <a:bodyPr/>
        <a:lstStyle/>
        <a:p>
          <a:pPr rtl="0"/>
          <a:r>
            <a:rPr lang="en-US" b="1" dirty="0">
              <a:latin typeface="Arial"/>
            </a:rPr>
            <a:t>Nov. 25</a:t>
          </a:r>
        </a:p>
      </dgm:t>
    </dgm:pt>
    <dgm:pt modelId="{F35E078A-2B39-4B11-9E36-4803F4337B3E}" type="parTrans" cxnId="{63E1B93A-0114-4B48-BB87-59D710AF44D2}">
      <dgm:prSet/>
      <dgm:spPr/>
      <dgm:t>
        <a:bodyPr/>
        <a:lstStyle/>
        <a:p>
          <a:endParaRPr lang="en-US"/>
        </a:p>
      </dgm:t>
    </dgm:pt>
    <dgm:pt modelId="{33FBC3AA-1497-41C6-8B61-0B09CAC13EB4}" type="sibTrans" cxnId="{63E1B93A-0114-4B48-BB87-59D710AF44D2}">
      <dgm:prSet/>
      <dgm:spPr/>
      <dgm:t>
        <a:bodyPr/>
        <a:lstStyle/>
        <a:p>
          <a:endParaRPr lang="en-US"/>
        </a:p>
      </dgm:t>
    </dgm:pt>
    <dgm:pt modelId="{D3BCD560-0DC5-467A-86AA-CD0D3451C258}">
      <dgm:prSet phldr="0"/>
      <dgm:spPr/>
      <dgm:t>
        <a:bodyPr/>
        <a:lstStyle/>
        <a:p>
          <a:pPr rtl="0"/>
          <a:r>
            <a:rPr lang="en-US" b="0" dirty="0">
              <a:solidFill>
                <a:srgbClr val="0F86F5"/>
              </a:solidFill>
              <a:latin typeface="Arial"/>
            </a:rPr>
            <a:t>Model Comparison and Selection</a:t>
          </a:r>
          <a:endParaRPr lang="en-US" dirty="0">
            <a:solidFill>
              <a:srgbClr val="0F86F5"/>
            </a:solidFill>
            <a:latin typeface="Arial"/>
          </a:endParaRPr>
        </a:p>
      </dgm:t>
    </dgm:pt>
    <dgm:pt modelId="{496D7D89-9AB5-425D-A183-1A44F7ADB695}" type="parTrans" cxnId="{A1FDBEC7-4377-744E-B1B4-A5A7594AB3C6}">
      <dgm:prSet/>
      <dgm:spPr/>
      <dgm:t>
        <a:bodyPr/>
        <a:lstStyle/>
        <a:p>
          <a:endParaRPr lang="en-US"/>
        </a:p>
      </dgm:t>
    </dgm:pt>
    <dgm:pt modelId="{06E652CE-133B-4384-A919-8CB57E9767D3}" type="sibTrans" cxnId="{A1FDBEC7-4377-744E-B1B4-A5A7594AB3C6}">
      <dgm:prSet/>
      <dgm:spPr/>
      <dgm:t>
        <a:bodyPr/>
        <a:lstStyle/>
        <a:p>
          <a:endParaRPr lang="en-US"/>
        </a:p>
      </dgm:t>
    </dgm:pt>
    <dgm:pt modelId="{85384956-6541-4758-9A10-B165B3DD86E9}">
      <dgm:prSet phldr="0"/>
      <dgm:spPr>
        <a:solidFill>
          <a:srgbClr val="419FEA"/>
        </a:solidFill>
        <a:ln>
          <a:solidFill>
            <a:srgbClr val="419FEA"/>
          </a:solidFill>
        </a:ln>
      </dgm:spPr>
      <dgm:t>
        <a:bodyPr/>
        <a:lstStyle/>
        <a:p>
          <a:r>
            <a:rPr lang="en-US" b="1" dirty="0">
              <a:latin typeface="Arial"/>
            </a:rPr>
            <a:t>Oct.29</a:t>
          </a:r>
        </a:p>
      </dgm:t>
    </dgm:pt>
    <dgm:pt modelId="{93619CAC-A215-4E52-879A-9EA5132D8A93}" type="parTrans" cxnId="{D46551AE-E4DE-DB4D-A944-270510956DD1}">
      <dgm:prSet/>
      <dgm:spPr/>
      <dgm:t>
        <a:bodyPr/>
        <a:lstStyle/>
        <a:p>
          <a:endParaRPr lang="en-US"/>
        </a:p>
      </dgm:t>
    </dgm:pt>
    <dgm:pt modelId="{9C132652-31C9-4F05-9D0D-FA8B9D6FC76F}" type="sibTrans" cxnId="{D46551AE-E4DE-DB4D-A944-270510956DD1}">
      <dgm:prSet/>
      <dgm:spPr/>
      <dgm:t>
        <a:bodyPr/>
        <a:lstStyle/>
        <a:p>
          <a:endParaRPr lang="en-US"/>
        </a:p>
      </dgm:t>
    </dgm:pt>
    <dgm:pt modelId="{EF110F2D-833E-4E63-A4AB-56B030E7D7B9}">
      <dgm:prSet phldr="0"/>
      <dgm:spPr/>
      <dgm:t>
        <a:bodyPr/>
        <a:lstStyle/>
        <a:p>
          <a:pPr rtl="0"/>
          <a:r>
            <a:rPr lang="en-US" dirty="0">
              <a:solidFill>
                <a:srgbClr val="0F86F5"/>
              </a:solidFill>
              <a:latin typeface="Arial"/>
            </a:rPr>
            <a:t>Preliminary Models</a:t>
          </a:r>
          <a:endParaRPr lang="en-US" b="0" dirty="0">
            <a:solidFill>
              <a:srgbClr val="0F86F5"/>
            </a:solidFill>
            <a:latin typeface="Arial"/>
          </a:endParaRPr>
        </a:p>
      </dgm:t>
    </dgm:pt>
    <dgm:pt modelId="{4D761CAE-0A4A-4F9E-8AB6-E995BF491739}" type="parTrans" cxnId="{5D788F5F-6C27-4E47-B66B-07CC2E6D9D05}">
      <dgm:prSet/>
      <dgm:spPr/>
      <dgm:t>
        <a:bodyPr/>
        <a:lstStyle/>
        <a:p>
          <a:endParaRPr lang="en-US"/>
        </a:p>
      </dgm:t>
    </dgm:pt>
    <dgm:pt modelId="{7D1BDC5A-7070-4D65-8BD4-61D09EA3DC6B}" type="sibTrans" cxnId="{5D788F5F-6C27-4E47-B66B-07CC2E6D9D05}">
      <dgm:prSet/>
      <dgm:spPr/>
      <dgm:t>
        <a:bodyPr/>
        <a:lstStyle/>
        <a:p>
          <a:endParaRPr lang="en-US"/>
        </a:p>
      </dgm:t>
    </dgm:pt>
    <dgm:pt modelId="{FD9AA118-ADE4-4B97-8428-D70C7EC5FA5F}">
      <dgm:prSet phldr="0"/>
      <dgm:spPr>
        <a:solidFill>
          <a:srgbClr val="90C7EB"/>
        </a:solidFill>
        <a:ln>
          <a:solidFill>
            <a:srgbClr val="90C7EB"/>
          </a:solidFill>
        </a:ln>
      </dgm:spPr>
      <dgm:t>
        <a:bodyPr/>
        <a:lstStyle/>
        <a:p>
          <a:r>
            <a:rPr lang="en-US" b="1" dirty="0">
              <a:latin typeface="Arial"/>
            </a:rPr>
            <a:t>Nov.18</a:t>
          </a:r>
        </a:p>
      </dgm:t>
    </dgm:pt>
    <dgm:pt modelId="{2A976C4F-DB38-47AA-8621-CBD358AB93EF}" type="parTrans" cxnId="{46F05388-2401-A04D-BCE5-8D52104620E5}">
      <dgm:prSet/>
      <dgm:spPr/>
      <dgm:t>
        <a:bodyPr/>
        <a:lstStyle/>
        <a:p>
          <a:endParaRPr lang="en-US"/>
        </a:p>
      </dgm:t>
    </dgm:pt>
    <dgm:pt modelId="{D5C63D6F-393E-4D8D-87B9-55A905E944A4}" type="sibTrans" cxnId="{46F05388-2401-A04D-BCE5-8D52104620E5}">
      <dgm:prSet/>
      <dgm:spPr/>
      <dgm:t>
        <a:bodyPr/>
        <a:lstStyle/>
        <a:p>
          <a:endParaRPr lang="en-US"/>
        </a:p>
      </dgm:t>
    </dgm:pt>
    <dgm:pt modelId="{0668073A-C29D-4223-BB27-04AA650719BC}">
      <dgm:prSet phldr="0"/>
      <dgm:spPr/>
      <dgm:t>
        <a:bodyPr/>
        <a:lstStyle/>
        <a:p>
          <a:pPr rtl="0"/>
          <a:r>
            <a:rPr lang="en-US" dirty="0">
              <a:solidFill>
                <a:srgbClr val="0F86F5"/>
              </a:solidFill>
              <a:latin typeface="Arial"/>
            </a:rPr>
            <a:t>Model Tuning</a:t>
          </a:r>
          <a:endParaRPr lang="en-US" b="0" dirty="0">
            <a:solidFill>
              <a:srgbClr val="0F86F5"/>
            </a:solidFill>
            <a:latin typeface="Arial"/>
          </a:endParaRPr>
        </a:p>
      </dgm:t>
    </dgm:pt>
    <dgm:pt modelId="{56DA917C-9A0C-4786-8CAE-D56F87D39A2E}" type="parTrans" cxnId="{C4BB4E3A-7B14-7C4E-B611-F175B81B3C4C}">
      <dgm:prSet/>
      <dgm:spPr/>
      <dgm:t>
        <a:bodyPr/>
        <a:lstStyle/>
        <a:p>
          <a:endParaRPr lang="en-US"/>
        </a:p>
      </dgm:t>
    </dgm:pt>
    <dgm:pt modelId="{688E0893-6375-43B9-BC1F-ED2EDA2B2035}" type="sibTrans" cxnId="{C4BB4E3A-7B14-7C4E-B611-F175B81B3C4C}">
      <dgm:prSet/>
      <dgm:spPr/>
      <dgm:t>
        <a:bodyPr/>
        <a:lstStyle/>
        <a:p>
          <a:endParaRPr lang="en-US"/>
        </a:p>
      </dgm:t>
    </dgm:pt>
    <dgm:pt modelId="{27827A44-A015-4668-B19F-79BD894868E4}">
      <dgm:prSet phldr="0"/>
      <dgm:spPr>
        <a:solidFill>
          <a:srgbClr val="B2D8EF"/>
        </a:solidFill>
        <a:ln>
          <a:solidFill>
            <a:srgbClr val="B2D8EF"/>
          </a:solidFill>
        </a:ln>
      </dgm:spPr>
      <dgm:t>
        <a:bodyPr/>
        <a:lstStyle/>
        <a:p>
          <a:pPr rtl="0"/>
          <a:r>
            <a:rPr lang="en-US" b="1" dirty="0">
              <a:latin typeface="Arial"/>
            </a:rPr>
            <a:t>Dec.6</a:t>
          </a:r>
        </a:p>
      </dgm:t>
    </dgm:pt>
    <dgm:pt modelId="{80C3209D-CD36-47A9-A15E-B0AF8DF9280E}" type="parTrans" cxnId="{E1A894AB-C825-644F-BD19-2CA432BFE596}">
      <dgm:prSet/>
      <dgm:spPr/>
      <dgm:t>
        <a:bodyPr/>
        <a:lstStyle/>
        <a:p>
          <a:endParaRPr lang="en-US"/>
        </a:p>
      </dgm:t>
    </dgm:pt>
    <dgm:pt modelId="{8D57162C-5CCA-426A-B4BE-B50548786B26}" type="sibTrans" cxnId="{E1A894AB-C825-644F-BD19-2CA432BFE596}">
      <dgm:prSet/>
      <dgm:spPr/>
      <dgm:t>
        <a:bodyPr/>
        <a:lstStyle/>
        <a:p>
          <a:endParaRPr lang="en-US"/>
        </a:p>
      </dgm:t>
    </dgm:pt>
    <dgm:pt modelId="{951A765B-1113-4C2A-8140-F757782D935D}">
      <dgm:prSet phldr="0"/>
      <dgm:spPr/>
      <dgm:t>
        <a:bodyPr/>
        <a:lstStyle/>
        <a:p>
          <a:pPr rtl="0"/>
          <a:r>
            <a:rPr lang="en-US" b="1" dirty="0">
              <a:latin typeface="Arial"/>
            </a:rPr>
            <a:t>Final Presentation</a:t>
          </a:r>
          <a:endParaRPr lang="en-US" b="0" dirty="0">
            <a:latin typeface="Arial"/>
          </a:endParaRPr>
        </a:p>
      </dgm:t>
    </dgm:pt>
    <dgm:pt modelId="{D98FCAE7-2C13-41FE-9882-BF8F18AFA2D1}" type="parTrans" cxnId="{E370A199-27E9-5F46-A1D6-B28D1245F7FB}">
      <dgm:prSet/>
      <dgm:spPr/>
      <dgm:t>
        <a:bodyPr/>
        <a:lstStyle/>
        <a:p>
          <a:endParaRPr lang="en-US"/>
        </a:p>
      </dgm:t>
    </dgm:pt>
    <dgm:pt modelId="{9B471411-00B0-4A95-8E45-23E09AA7F1D8}" type="sibTrans" cxnId="{E370A199-27E9-5F46-A1D6-B28D1245F7FB}">
      <dgm:prSet/>
      <dgm:spPr/>
      <dgm:t>
        <a:bodyPr/>
        <a:lstStyle/>
        <a:p>
          <a:endParaRPr lang="en-US"/>
        </a:p>
      </dgm:t>
    </dgm:pt>
    <dgm:pt modelId="{B6B9B220-E68B-4CE0-BBC4-316C3542CAB8}">
      <dgm:prSet phldr="0"/>
      <dgm:spPr>
        <a:solidFill>
          <a:srgbClr val="1141D6"/>
        </a:solidFill>
        <a:ln>
          <a:solidFill>
            <a:srgbClr val="1141D6"/>
          </a:solidFill>
        </a:ln>
      </dgm:spPr>
      <dgm:t>
        <a:bodyPr/>
        <a:lstStyle/>
        <a:p>
          <a:pPr rtl="0"/>
          <a:r>
            <a:rPr lang="en-US" b="1" dirty="0">
              <a:latin typeface="Arial"/>
            </a:rPr>
            <a:t>Oct.17</a:t>
          </a:r>
        </a:p>
      </dgm:t>
    </dgm:pt>
    <dgm:pt modelId="{0979E2E7-2B55-4B12-B824-E924710F214C}" type="parTrans" cxnId="{246DD593-F989-6B47-AD23-5377514F0789}">
      <dgm:prSet/>
      <dgm:spPr/>
      <dgm:t>
        <a:bodyPr/>
        <a:lstStyle/>
        <a:p>
          <a:endParaRPr lang="en-US"/>
        </a:p>
      </dgm:t>
    </dgm:pt>
    <dgm:pt modelId="{78A37432-4308-4899-929E-D89B277D430E}" type="sibTrans" cxnId="{246DD593-F989-6B47-AD23-5377514F0789}">
      <dgm:prSet/>
      <dgm:spPr/>
      <dgm:t>
        <a:bodyPr/>
        <a:lstStyle/>
        <a:p>
          <a:endParaRPr lang="en-US"/>
        </a:p>
      </dgm:t>
    </dgm:pt>
    <dgm:pt modelId="{630BF29C-16F9-4489-A2B6-50ABC843E128}">
      <dgm:prSet phldr="0"/>
      <dgm:spPr/>
      <dgm:t>
        <a:bodyPr/>
        <a:lstStyle/>
        <a:p>
          <a:pPr rtl="0"/>
          <a:r>
            <a:rPr lang="en-US" b="0" dirty="0">
              <a:solidFill>
                <a:srgbClr val="183796"/>
              </a:solidFill>
              <a:latin typeface="Arial"/>
            </a:rPr>
            <a:t>Data Cleaning</a:t>
          </a:r>
          <a:endParaRPr lang="en-US" dirty="0">
            <a:solidFill>
              <a:srgbClr val="183796"/>
            </a:solidFill>
          </a:endParaRPr>
        </a:p>
      </dgm:t>
    </dgm:pt>
    <dgm:pt modelId="{C7A0E942-6993-4B13-9458-E57A61FA6BC6}" type="parTrans" cxnId="{7A911119-9DAA-FD42-9BB7-A6B3E767AD0F}">
      <dgm:prSet/>
      <dgm:spPr/>
      <dgm:t>
        <a:bodyPr/>
        <a:lstStyle/>
        <a:p>
          <a:endParaRPr lang="en-US"/>
        </a:p>
      </dgm:t>
    </dgm:pt>
    <dgm:pt modelId="{63F2063E-4815-46EC-91DD-74E6A5F9D9A1}" type="sibTrans" cxnId="{7A911119-9DAA-FD42-9BB7-A6B3E767AD0F}">
      <dgm:prSet/>
      <dgm:spPr/>
      <dgm:t>
        <a:bodyPr/>
        <a:lstStyle/>
        <a:p>
          <a:endParaRPr lang="en-US"/>
        </a:p>
      </dgm:t>
    </dgm:pt>
    <dgm:pt modelId="{1D99E1F9-24B2-4B4C-A1BE-21AB12C3A121}">
      <dgm:prSet phldr="0"/>
      <dgm:spPr>
        <a:solidFill>
          <a:srgbClr val="0F63E3"/>
        </a:solidFill>
        <a:ln>
          <a:solidFill>
            <a:srgbClr val="0F63E3"/>
          </a:solidFill>
        </a:ln>
      </dgm:spPr>
      <dgm:t>
        <a:bodyPr/>
        <a:lstStyle/>
        <a:p>
          <a:r>
            <a:rPr lang="en-US" b="1" dirty="0">
              <a:latin typeface="Arial"/>
            </a:rPr>
            <a:t>Oct.22</a:t>
          </a:r>
        </a:p>
      </dgm:t>
    </dgm:pt>
    <dgm:pt modelId="{BFB595F6-EF1D-4BA8-B8E8-D9DB39F20063}" type="parTrans" cxnId="{21ADE540-7B88-C849-AD57-0453E096F082}">
      <dgm:prSet/>
      <dgm:spPr/>
      <dgm:t>
        <a:bodyPr/>
        <a:lstStyle/>
        <a:p>
          <a:endParaRPr lang="en-US"/>
        </a:p>
      </dgm:t>
    </dgm:pt>
    <dgm:pt modelId="{DEA9CBBE-53DF-481F-AC88-16450B4EA9BF}" type="sibTrans" cxnId="{21ADE540-7B88-C849-AD57-0453E096F082}">
      <dgm:prSet/>
      <dgm:spPr/>
      <dgm:t>
        <a:bodyPr/>
        <a:lstStyle/>
        <a:p>
          <a:endParaRPr lang="en-US"/>
        </a:p>
      </dgm:t>
    </dgm:pt>
    <dgm:pt modelId="{BAAC8F80-EC7C-4AF8-B7A3-ACE1EE4489DC}">
      <dgm:prSet phldr="0"/>
      <dgm:spPr/>
      <dgm:t>
        <a:bodyPr/>
        <a:lstStyle/>
        <a:p>
          <a:pPr rtl="0"/>
          <a:r>
            <a:rPr lang="en-US" dirty="0">
              <a:solidFill>
                <a:srgbClr val="1141D6"/>
              </a:solidFill>
              <a:latin typeface="Arial"/>
            </a:rPr>
            <a:t>EDA, </a:t>
          </a:r>
          <a:r>
            <a:rPr lang="en-US" dirty="0">
              <a:solidFill>
                <a:srgbClr val="1141D6"/>
              </a:solidFill>
            </a:rPr>
            <a:t>Feature Engineering</a:t>
          </a:r>
          <a:endParaRPr lang="en-US" b="0" dirty="0">
            <a:solidFill>
              <a:srgbClr val="1141D6"/>
            </a:solidFill>
            <a:latin typeface="Arial"/>
          </a:endParaRPr>
        </a:p>
      </dgm:t>
    </dgm:pt>
    <dgm:pt modelId="{AC549EFF-0ACD-45B0-93F8-4817B683CCC8}" type="parTrans" cxnId="{8CD479FD-94CA-C348-95E1-B0EA9C4E646E}">
      <dgm:prSet/>
      <dgm:spPr/>
      <dgm:t>
        <a:bodyPr/>
        <a:lstStyle/>
        <a:p>
          <a:endParaRPr lang="en-US"/>
        </a:p>
      </dgm:t>
    </dgm:pt>
    <dgm:pt modelId="{424BE574-14DF-4142-872E-777181B490AE}" type="sibTrans" cxnId="{8CD479FD-94CA-C348-95E1-B0EA9C4E646E}">
      <dgm:prSet/>
      <dgm:spPr/>
      <dgm:t>
        <a:bodyPr/>
        <a:lstStyle/>
        <a:p>
          <a:endParaRPr lang="en-US"/>
        </a:p>
      </dgm:t>
    </dgm:pt>
    <dgm:pt modelId="{220E61D7-AA87-4DC6-809E-1002F802F88E}" type="pres">
      <dgm:prSet presAssocID="{499116F7-0F9A-42A9-BF07-B535EE924086}" presName="Name0" presStyleCnt="0">
        <dgm:presLayoutVars>
          <dgm:chMax/>
          <dgm:chPref/>
          <dgm:animLvl val="lvl"/>
        </dgm:presLayoutVars>
      </dgm:prSet>
      <dgm:spPr/>
    </dgm:pt>
    <dgm:pt modelId="{33CBA13B-783D-46F4-8601-ADF039E9689B}" type="pres">
      <dgm:prSet presAssocID="{C6166DB0-91D5-46F9-98DA-7B8E1509592A}" presName="composite1" presStyleCnt="0"/>
      <dgm:spPr/>
    </dgm:pt>
    <dgm:pt modelId="{27398E76-4996-43F8-9288-84820975B5C6}" type="pres">
      <dgm:prSet presAssocID="{C6166DB0-91D5-46F9-98DA-7B8E1509592A}" presName="parent1" presStyleLbl="alignNode1" presStyleIdx="0" presStyleCnt="12">
        <dgm:presLayoutVars>
          <dgm:chMax val="1"/>
          <dgm:chPref val="1"/>
          <dgm:bulletEnabled val="1"/>
        </dgm:presLayoutVars>
      </dgm:prSet>
      <dgm:spPr/>
    </dgm:pt>
    <dgm:pt modelId="{B0775EB0-3E8A-44DF-B5E2-904557FEDD3B}" type="pres">
      <dgm:prSet presAssocID="{C6166DB0-91D5-46F9-98DA-7B8E1509592A}" presName="Childtext1" presStyleLbl="revTx" presStyleIdx="0" presStyleCnt="12">
        <dgm:presLayoutVars>
          <dgm:bulletEnabled val="1"/>
        </dgm:presLayoutVars>
      </dgm:prSet>
      <dgm:spPr/>
    </dgm:pt>
    <dgm:pt modelId="{77517695-5825-48C5-BF6C-EEFE4741AD38}" type="pres">
      <dgm:prSet presAssocID="{C6166DB0-91D5-46F9-98DA-7B8E1509592A}" presName="ConnectLine1" presStyleLbl="sibTrans1D1" presStyleIdx="0" presStyleCnt="12"/>
      <dgm:spPr>
        <a:noFill/>
        <a:ln w="9525" cap="flat" cmpd="sng" algn="ctr">
          <a:solidFill>
            <a:schemeClr val="accent5">
              <a:shade val="90000"/>
              <a:hueOff val="0"/>
              <a:satOff val="0"/>
              <a:lumOff val="0"/>
              <a:alphaOff val="0"/>
            </a:schemeClr>
          </a:solidFill>
          <a:prstDash val="dash"/>
        </a:ln>
        <a:effectLst/>
      </dgm:spPr>
    </dgm:pt>
    <dgm:pt modelId="{C95B55E3-0433-4379-8D6A-FA0443EB1CA4}" type="pres">
      <dgm:prSet presAssocID="{C6166DB0-91D5-46F9-98DA-7B8E1509592A}" presName="ConnectLineEnd1" presStyleLbl="lnNode1" presStyleIdx="0" presStyleCnt="12"/>
      <dgm:spPr/>
    </dgm:pt>
    <dgm:pt modelId="{506C046E-2038-4A8F-AFE9-D067368A58D1}" type="pres">
      <dgm:prSet presAssocID="{C6166DB0-91D5-46F9-98DA-7B8E1509592A}" presName="EmptyPane1" presStyleCnt="0"/>
      <dgm:spPr/>
    </dgm:pt>
    <dgm:pt modelId="{1F660C93-6D51-47F2-995A-3B6866D8EC9D}" type="pres">
      <dgm:prSet presAssocID="{0A308D6C-6D22-4227-902C-271AF6A881E0}" presName="spaceBetweenRectangles1" presStyleCnt="0"/>
      <dgm:spPr/>
    </dgm:pt>
    <dgm:pt modelId="{0DEC304D-5089-4551-9128-A768E3CC4E08}" type="pres">
      <dgm:prSet presAssocID="{EF901A17-B97D-419B-9DE0-60A4FF260239}" presName="composite1" presStyleCnt="0"/>
      <dgm:spPr/>
    </dgm:pt>
    <dgm:pt modelId="{F4C71527-FE68-4353-A150-EE5AE48CFDDF}" type="pres">
      <dgm:prSet presAssocID="{EF901A17-B97D-419B-9DE0-60A4FF260239}" presName="parent1" presStyleLbl="alignNode1" presStyleIdx="1" presStyleCnt="12">
        <dgm:presLayoutVars>
          <dgm:chMax val="1"/>
          <dgm:chPref val="1"/>
          <dgm:bulletEnabled val="1"/>
        </dgm:presLayoutVars>
      </dgm:prSet>
      <dgm:spPr/>
    </dgm:pt>
    <dgm:pt modelId="{DA440EE9-B144-4C35-9227-8E06EDFF9882}" type="pres">
      <dgm:prSet presAssocID="{EF901A17-B97D-419B-9DE0-60A4FF260239}" presName="Childtext1" presStyleLbl="revTx" presStyleIdx="1" presStyleCnt="12">
        <dgm:presLayoutVars>
          <dgm:bulletEnabled val="1"/>
        </dgm:presLayoutVars>
      </dgm:prSet>
      <dgm:spPr/>
    </dgm:pt>
    <dgm:pt modelId="{364194F6-A2C9-47A3-BCC7-CC028B3DFD18}" type="pres">
      <dgm:prSet presAssocID="{EF901A17-B97D-419B-9DE0-60A4FF260239}" presName="ConnectLine1" presStyleLbl="sibTrans1D1" presStyleIdx="1" presStyleCnt="12"/>
      <dgm:spPr>
        <a:noFill/>
        <a:ln w="9525" cap="flat" cmpd="sng" algn="ctr">
          <a:solidFill>
            <a:schemeClr val="accent5">
              <a:shade val="90000"/>
              <a:hueOff val="22842"/>
              <a:satOff val="-5764"/>
              <a:lumOff val="3081"/>
              <a:alphaOff val="0"/>
            </a:schemeClr>
          </a:solidFill>
          <a:prstDash val="dash"/>
        </a:ln>
        <a:effectLst/>
      </dgm:spPr>
    </dgm:pt>
    <dgm:pt modelId="{E2EDFCE7-775C-4A4C-8512-53C8F85C2B79}" type="pres">
      <dgm:prSet presAssocID="{EF901A17-B97D-419B-9DE0-60A4FF260239}" presName="ConnectLineEnd1" presStyleLbl="lnNode1" presStyleIdx="1" presStyleCnt="12"/>
      <dgm:spPr/>
    </dgm:pt>
    <dgm:pt modelId="{4D9DFF62-908D-4DB3-9708-395E8C005BB1}" type="pres">
      <dgm:prSet presAssocID="{EF901A17-B97D-419B-9DE0-60A4FF260239}" presName="EmptyPane1" presStyleCnt="0"/>
      <dgm:spPr/>
    </dgm:pt>
    <dgm:pt modelId="{AE3DA4F7-8C06-4D22-B437-B155BD9B2E2A}" type="pres">
      <dgm:prSet presAssocID="{4AF8FD4B-ABE2-4AB9-9A9E-11418E124BDA}" presName="spaceBetweenRectangles1" presStyleCnt="0"/>
      <dgm:spPr/>
    </dgm:pt>
    <dgm:pt modelId="{6A52BA87-9492-44DB-AF9E-8E45A6FF02B8}" type="pres">
      <dgm:prSet presAssocID="{70283247-775C-49CF-8E11-54C32FB2E138}" presName="composite1" presStyleCnt="0"/>
      <dgm:spPr/>
    </dgm:pt>
    <dgm:pt modelId="{8A1EFAF1-6035-45D4-AACE-F318EDCB5A56}" type="pres">
      <dgm:prSet presAssocID="{70283247-775C-49CF-8E11-54C32FB2E138}" presName="parent1" presStyleLbl="alignNode1" presStyleIdx="2" presStyleCnt="12">
        <dgm:presLayoutVars>
          <dgm:chMax val="1"/>
          <dgm:chPref val="1"/>
          <dgm:bulletEnabled val="1"/>
        </dgm:presLayoutVars>
      </dgm:prSet>
      <dgm:spPr/>
    </dgm:pt>
    <dgm:pt modelId="{0491FE9E-91E4-47D7-AB49-A99E3D7EED49}" type="pres">
      <dgm:prSet presAssocID="{70283247-775C-49CF-8E11-54C32FB2E138}" presName="Childtext1" presStyleLbl="revTx" presStyleIdx="2" presStyleCnt="12">
        <dgm:presLayoutVars>
          <dgm:bulletEnabled val="1"/>
        </dgm:presLayoutVars>
      </dgm:prSet>
      <dgm:spPr/>
    </dgm:pt>
    <dgm:pt modelId="{2FF2B6AC-B3A7-4D45-9691-EE123819BBEE}" type="pres">
      <dgm:prSet presAssocID="{70283247-775C-49CF-8E11-54C32FB2E138}" presName="ConnectLine1" presStyleLbl="sibTrans1D1" presStyleIdx="2" presStyleCnt="12"/>
      <dgm:spPr>
        <a:noFill/>
        <a:ln w="9525" cap="flat" cmpd="sng" algn="ctr">
          <a:solidFill>
            <a:schemeClr val="accent5">
              <a:shade val="90000"/>
              <a:hueOff val="45685"/>
              <a:satOff val="-11527"/>
              <a:lumOff val="6162"/>
              <a:alphaOff val="0"/>
            </a:schemeClr>
          </a:solidFill>
          <a:prstDash val="dash"/>
        </a:ln>
        <a:effectLst/>
      </dgm:spPr>
    </dgm:pt>
    <dgm:pt modelId="{58D63219-4C96-42BF-951E-016389D703CA}" type="pres">
      <dgm:prSet presAssocID="{70283247-775C-49CF-8E11-54C32FB2E138}" presName="ConnectLineEnd1" presStyleLbl="lnNode1" presStyleIdx="2" presStyleCnt="12"/>
      <dgm:spPr/>
    </dgm:pt>
    <dgm:pt modelId="{DBD703FC-E550-4835-B239-0C0158534954}" type="pres">
      <dgm:prSet presAssocID="{70283247-775C-49CF-8E11-54C32FB2E138}" presName="EmptyPane1" presStyleCnt="0"/>
      <dgm:spPr/>
    </dgm:pt>
    <dgm:pt modelId="{C1EC1569-E811-44E4-85A2-3401DDC7856C}" type="pres">
      <dgm:prSet presAssocID="{87CFB8F8-DE96-4BB4-A161-0EC2CF2FC205}" presName="spaceBetweenRectangles1" presStyleCnt="0"/>
      <dgm:spPr/>
    </dgm:pt>
    <dgm:pt modelId="{1D0D1FB8-E99A-453C-B4F3-6279BABD3A3E}" type="pres">
      <dgm:prSet presAssocID="{B6B9B220-E68B-4CE0-BBC4-316C3542CAB8}" presName="composite1" presStyleCnt="0"/>
      <dgm:spPr/>
    </dgm:pt>
    <dgm:pt modelId="{D8946C65-EA72-449F-8FE8-98610CAA0AC1}" type="pres">
      <dgm:prSet presAssocID="{B6B9B220-E68B-4CE0-BBC4-316C3542CAB8}" presName="parent1" presStyleLbl="alignNode1" presStyleIdx="3" presStyleCnt="12">
        <dgm:presLayoutVars>
          <dgm:chMax val="1"/>
          <dgm:chPref val="1"/>
          <dgm:bulletEnabled val="1"/>
        </dgm:presLayoutVars>
      </dgm:prSet>
      <dgm:spPr/>
    </dgm:pt>
    <dgm:pt modelId="{FFD66845-62A2-449C-AB01-F0DF068DA01B}" type="pres">
      <dgm:prSet presAssocID="{B6B9B220-E68B-4CE0-BBC4-316C3542CAB8}" presName="Childtext1" presStyleLbl="revTx" presStyleIdx="3" presStyleCnt="12">
        <dgm:presLayoutVars>
          <dgm:bulletEnabled val="1"/>
        </dgm:presLayoutVars>
      </dgm:prSet>
      <dgm:spPr/>
    </dgm:pt>
    <dgm:pt modelId="{AE4A79AB-033C-4900-9DDF-591F18B8179E}" type="pres">
      <dgm:prSet presAssocID="{B6B9B220-E68B-4CE0-BBC4-316C3542CAB8}" presName="ConnectLine1" presStyleLbl="sibTrans1D1" presStyleIdx="3" presStyleCnt="12"/>
      <dgm:spPr>
        <a:noFill/>
        <a:ln w="9525" cap="flat" cmpd="sng" algn="ctr">
          <a:solidFill>
            <a:schemeClr val="accent5">
              <a:shade val="90000"/>
              <a:hueOff val="68527"/>
              <a:satOff val="-17290"/>
              <a:lumOff val="9243"/>
              <a:alphaOff val="0"/>
            </a:schemeClr>
          </a:solidFill>
          <a:prstDash val="dash"/>
        </a:ln>
        <a:effectLst/>
      </dgm:spPr>
    </dgm:pt>
    <dgm:pt modelId="{0A355B2E-D0B6-4FD7-9C53-F039F54EEF1D}" type="pres">
      <dgm:prSet presAssocID="{B6B9B220-E68B-4CE0-BBC4-316C3542CAB8}" presName="ConnectLineEnd1" presStyleLbl="lnNode1" presStyleIdx="3" presStyleCnt="12"/>
      <dgm:spPr/>
    </dgm:pt>
    <dgm:pt modelId="{E549DD5D-6611-474F-9994-C6FA4A32C036}" type="pres">
      <dgm:prSet presAssocID="{B6B9B220-E68B-4CE0-BBC4-316C3542CAB8}" presName="EmptyPane1" presStyleCnt="0"/>
      <dgm:spPr/>
    </dgm:pt>
    <dgm:pt modelId="{14137508-8675-4E96-B4CF-F73AF8A93271}" type="pres">
      <dgm:prSet presAssocID="{78A37432-4308-4899-929E-D89B277D430E}" presName="spaceBetweenRectangles1" presStyleCnt="0"/>
      <dgm:spPr/>
    </dgm:pt>
    <dgm:pt modelId="{45BEE5E8-7BF7-47B5-BD10-07FFC433C615}" type="pres">
      <dgm:prSet presAssocID="{1D99E1F9-24B2-4B4C-A1BE-21AB12C3A121}" presName="composite1" presStyleCnt="0"/>
      <dgm:spPr/>
    </dgm:pt>
    <dgm:pt modelId="{F9A0BA03-0F49-44C8-8741-57227D641A29}" type="pres">
      <dgm:prSet presAssocID="{1D99E1F9-24B2-4B4C-A1BE-21AB12C3A121}" presName="parent1" presStyleLbl="alignNode1" presStyleIdx="4" presStyleCnt="12">
        <dgm:presLayoutVars>
          <dgm:chMax val="1"/>
          <dgm:chPref val="1"/>
          <dgm:bulletEnabled val="1"/>
        </dgm:presLayoutVars>
      </dgm:prSet>
      <dgm:spPr/>
    </dgm:pt>
    <dgm:pt modelId="{50C92768-D337-41C5-8161-6A7B7E3CFFCD}" type="pres">
      <dgm:prSet presAssocID="{1D99E1F9-24B2-4B4C-A1BE-21AB12C3A121}" presName="Childtext1" presStyleLbl="revTx" presStyleIdx="4" presStyleCnt="12">
        <dgm:presLayoutVars>
          <dgm:bulletEnabled val="1"/>
        </dgm:presLayoutVars>
      </dgm:prSet>
      <dgm:spPr/>
    </dgm:pt>
    <dgm:pt modelId="{3EDF62DA-AE65-4E6D-9E70-A479837622F4}" type="pres">
      <dgm:prSet presAssocID="{1D99E1F9-24B2-4B4C-A1BE-21AB12C3A121}" presName="ConnectLine1" presStyleLbl="sibTrans1D1" presStyleIdx="4" presStyleCnt="12"/>
      <dgm:spPr>
        <a:noFill/>
        <a:ln w="9525" cap="flat" cmpd="sng" algn="ctr">
          <a:solidFill>
            <a:schemeClr val="accent5">
              <a:shade val="90000"/>
              <a:hueOff val="91370"/>
              <a:satOff val="-23054"/>
              <a:lumOff val="12324"/>
              <a:alphaOff val="0"/>
            </a:schemeClr>
          </a:solidFill>
          <a:prstDash val="dash"/>
        </a:ln>
        <a:effectLst/>
      </dgm:spPr>
    </dgm:pt>
    <dgm:pt modelId="{2252D5F7-89DA-4E7A-8A56-3245BD2DB394}" type="pres">
      <dgm:prSet presAssocID="{1D99E1F9-24B2-4B4C-A1BE-21AB12C3A121}" presName="ConnectLineEnd1" presStyleLbl="lnNode1" presStyleIdx="4" presStyleCnt="12"/>
      <dgm:spPr/>
    </dgm:pt>
    <dgm:pt modelId="{53161EBE-5B78-420F-A36B-C2B543E0EE64}" type="pres">
      <dgm:prSet presAssocID="{1D99E1F9-24B2-4B4C-A1BE-21AB12C3A121}" presName="EmptyPane1" presStyleCnt="0"/>
      <dgm:spPr/>
    </dgm:pt>
    <dgm:pt modelId="{572143BE-8919-47B3-B992-B63BC5C58797}" type="pres">
      <dgm:prSet presAssocID="{DEA9CBBE-53DF-481F-AC88-16450B4EA9BF}" presName="spaceBetweenRectangles1" presStyleCnt="0"/>
      <dgm:spPr/>
    </dgm:pt>
    <dgm:pt modelId="{26CBFBD1-04D1-4F19-98FB-6662E7B3EB94}" type="pres">
      <dgm:prSet presAssocID="{32F08AB2-DB14-48E0-9F00-3E456F014EBF}" presName="composite1" presStyleCnt="0"/>
      <dgm:spPr/>
    </dgm:pt>
    <dgm:pt modelId="{10EE5157-4210-439A-A733-646E5C929705}" type="pres">
      <dgm:prSet presAssocID="{32F08AB2-DB14-48E0-9F00-3E456F014EBF}" presName="parent1" presStyleLbl="alignNode1" presStyleIdx="5" presStyleCnt="12">
        <dgm:presLayoutVars>
          <dgm:chMax val="1"/>
          <dgm:chPref val="1"/>
          <dgm:bulletEnabled val="1"/>
        </dgm:presLayoutVars>
      </dgm:prSet>
      <dgm:spPr/>
    </dgm:pt>
    <dgm:pt modelId="{E5ABC78C-B034-4EC2-8370-F0A10D0C5C2A}" type="pres">
      <dgm:prSet presAssocID="{32F08AB2-DB14-48E0-9F00-3E456F014EBF}" presName="Childtext1" presStyleLbl="revTx" presStyleIdx="5" presStyleCnt="12">
        <dgm:presLayoutVars>
          <dgm:bulletEnabled val="1"/>
        </dgm:presLayoutVars>
      </dgm:prSet>
      <dgm:spPr/>
    </dgm:pt>
    <dgm:pt modelId="{0FA3BFDB-DC5C-467C-9212-FF4F46FD9DFE}" type="pres">
      <dgm:prSet presAssocID="{32F08AB2-DB14-48E0-9F00-3E456F014EBF}" presName="ConnectLine1" presStyleLbl="sibTrans1D1" presStyleIdx="5" presStyleCnt="12"/>
      <dgm:spPr>
        <a:noFill/>
        <a:ln w="9525" cap="flat" cmpd="sng" algn="ctr">
          <a:solidFill>
            <a:schemeClr val="accent5">
              <a:shade val="90000"/>
              <a:hueOff val="114212"/>
              <a:satOff val="-28817"/>
              <a:lumOff val="15405"/>
              <a:alphaOff val="0"/>
            </a:schemeClr>
          </a:solidFill>
          <a:prstDash val="dash"/>
        </a:ln>
        <a:effectLst/>
      </dgm:spPr>
    </dgm:pt>
    <dgm:pt modelId="{3FE9DD78-C14D-4C53-B3B1-208FE5161D95}" type="pres">
      <dgm:prSet presAssocID="{32F08AB2-DB14-48E0-9F00-3E456F014EBF}" presName="ConnectLineEnd1" presStyleLbl="lnNode1" presStyleIdx="5" presStyleCnt="12"/>
      <dgm:spPr/>
    </dgm:pt>
    <dgm:pt modelId="{9B75A839-5BC3-49F8-983D-7A211F2027EE}" type="pres">
      <dgm:prSet presAssocID="{32F08AB2-DB14-48E0-9F00-3E456F014EBF}" presName="EmptyPane1" presStyleCnt="0"/>
      <dgm:spPr/>
    </dgm:pt>
    <dgm:pt modelId="{0F5C2A36-A650-42E0-B592-339F1898C971}" type="pres">
      <dgm:prSet presAssocID="{1602C8B7-EC2F-4678-92C4-E3184D85F82A}" presName="spaceBetweenRectangles1" presStyleCnt="0"/>
      <dgm:spPr/>
    </dgm:pt>
    <dgm:pt modelId="{CE6EECF2-502F-4239-B9F9-572290A625DA}" type="pres">
      <dgm:prSet presAssocID="{72EE9CD8-142B-4F9F-B291-CE486599C602}" presName="composite1" presStyleCnt="0"/>
      <dgm:spPr/>
    </dgm:pt>
    <dgm:pt modelId="{A6A7C19D-AE5F-433B-9C2D-A20B0D4CCCF1}" type="pres">
      <dgm:prSet presAssocID="{72EE9CD8-142B-4F9F-B291-CE486599C602}" presName="parent1" presStyleLbl="alignNode1" presStyleIdx="6" presStyleCnt="12">
        <dgm:presLayoutVars>
          <dgm:chMax val="1"/>
          <dgm:chPref val="1"/>
          <dgm:bulletEnabled val="1"/>
        </dgm:presLayoutVars>
      </dgm:prSet>
      <dgm:spPr/>
    </dgm:pt>
    <dgm:pt modelId="{9860190F-B66E-457E-AB75-EC7B98AF3B47}" type="pres">
      <dgm:prSet presAssocID="{72EE9CD8-142B-4F9F-B291-CE486599C602}" presName="Childtext1" presStyleLbl="revTx" presStyleIdx="6" presStyleCnt="12">
        <dgm:presLayoutVars>
          <dgm:bulletEnabled val="1"/>
        </dgm:presLayoutVars>
      </dgm:prSet>
      <dgm:spPr/>
    </dgm:pt>
    <dgm:pt modelId="{60FF34B3-61FB-42C8-9E2E-61E0E4437E89}" type="pres">
      <dgm:prSet presAssocID="{72EE9CD8-142B-4F9F-B291-CE486599C602}" presName="ConnectLine1" presStyleLbl="sibTrans1D1" presStyleIdx="6" presStyleCnt="12"/>
      <dgm:spPr>
        <a:noFill/>
        <a:ln w="9525" cap="flat" cmpd="sng" algn="ctr">
          <a:solidFill>
            <a:schemeClr val="accent5">
              <a:shade val="90000"/>
              <a:hueOff val="137055"/>
              <a:satOff val="-34581"/>
              <a:lumOff val="18485"/>
              <a:alphaOff val="0"/>
            </a:schemeClr>
          </a:solidFill>
          <a:prstDash val="dash"/>
        </a:ln>
        <a:effectLst/>
      </dgm:spPr>
    </dgm:pt>
    <dgm:pt modelId="{4A6EEF29-6330-4AA3-B4EB-68759E3E76CE}" type="pres">
      <dgm:prSet presAssocID="{72EE9CD8-142B-4F9F-B291-CE486599C602}" presName="ConnectLineEnd1" presStyleLbl="lnNode1" presStyleIdx="6" presStyleCnt="12"/>
      <dgm:spPr/>
    </dgm:pt>
    <dgm:pt modelId="{12FA6648-8ADB-4D5C-BF25-AC2F92016885}" type="pres">
      <dgm:prSet presAssocID="{72EE9CD8-142B-4F9F-B291-CE486599C602}" presName="EmptyPane1" presStyleCnt="0"/>
      <dgm:spPr/>
    </dgm:pt>
    <dgm:pt modelId="{59CDD2F2-A0C8-4D4A-B548-E97A9CD32112}" type="pres">
      <dgm:prSet presAssocID="{82C5922C-562D-487C-8014-3EC5A15045D1}" presName="spaceBetweenRectangles1" presStyleCnt="0"/>
      <dgm:spPr/>
    </dgm:pt>
    <dgm:pt modelId="{3481FD4A-A280-4EBB-BF65-E4E8114B5022}" type="pres">
      <dgm:prSet presAssocID="{85384956-6541-4758-9A10-B165B3DD86E9}" presName="composite1" presStyleCnt="0"/>
      <dgm:spPr/>
    </dgm:pt>
    <dgm:pt modelId="{94FC4353-80AD-45F8-81DD-D3ABC594C614}" type="pres">
      <dgm:prSet presAssocID="{85384956-6541-4758-9A10-B165B3DD86E9}" presName="parent1" presStyleLbl="alignNode1" presStyleIdx="7" presStyleCnt="12">
        <dgm:presLayoutVars>
          <dgm:chMax val="1"/>
          <dgm:chPref val="1"/>
          <dgm:bulletEnabled val="1"/>
        </dgm:presLayoutVars>
      </dgm:prSet>
      <dgm:spPr/>
    </dgm:pt>
    <dgm:pt modelId="{7FC03E0C-8663-4C3B-8A90-E197F1DDAF1A}" type="pres">
      <dgm:prSet presAssocID="{85384956-6541-4758-9A10-B165B3DD86E9}" presName="Childtext1" presStyleLbl="revTx" presStyleIdx="7" presStyleCnt="12">
        <dgm:presLayoutVars>
          <dgm:bulletEnabled val="1"/>
        </dgm:presLayoutVars>
      </dgm:prSet>
      <dgm:spPr/>
    </dgm:pt>
    <dgm:pt modelId="{9F27DEB8-4620-41DB-8BB7-6E16F6074E6D}" type="pres">
      <dgm:prSet presAssocID="{85384956-6541-4758-9A10-B165B3DD86E9}" presName="ConnectLine1" presStyleLbl="sibTrans1D1" presStyleIdx="7" presStyleCnt="12"/>
      <dgm:spPr>
        <a:noFill/>
        <a:ln w="9525" cap="flat" cmpd="sng" algn="ctr">
          <a:solidFill>
            <a:schemeClr val="accent5">
              <a:shade val="90000"/>
              <a:hueOff val="159897"/>
              <a:satOff val="-40344"/>
              <a:lumOff val="21566"/>
              <a:alphaOff val="0"/>
            </a:schemeClr>
          </a:solidFill>
          <a:prstDash val="dash"/>
        </a:ln>
        <a:effectLst/>
      </dgm:spPr>
    </dgm:pt>
    <dgm:pt modelId="{D29023C0-15DB-46D2-94D5-45726264F941}" type="pres">
      <dgm:prSet presAssocID="{85384956-6541-4758-9A10-B165B3DD86E9}" presName="ConnectLineEnd1" presStyleLbl="lnNode1" presStyleIdx="7" presStyleCnt="12"/>
      <dgm:spPr/>
    </dgm:pt>
    <dgm:pt modelId="{4781859E-877C-45E9-8546-E131D0B3298B}" type="pres">
      <dgm:prSet presAssocID="{85384956-6541-4758-9A10-B165B3DD86E9}" presName="EmptyPane1" presStyleCnt="0"/>
      <dgm:spPr/>
    </dgm:pt>
    <dgm:pt modelId="{187242E7-6100-43F1-8656-A0D2955B0DE5}" type="pres">
      <dgm:prSet presAssocID="{9C132652-31C9-4F05-9D0D-FA8B9D6FC76F}" presName="spaceBetweenRectangles1" presStyleCnt="0"/>
      <dgm:spPr/>
    </dgm:pt>
    <dgm:pt modelId="{0B56FBA9-8438-44A7-98AF-DE10402F8262}" type="pres">
      <dgm:prSet presAssocID="{19E082E4-11E8-4955-9945-23456A6CC47F}" presName="composite1" presStyleCnt="0"/>
      <dgm:spPr/>
    </dgm:pt>
    <dgm:pt modelId="{5267E0C6-21FA-4043-8052-B007BEB54091}" type="pres">
      <dgm:prSet presAssocID="{19E082E4-11E8-4955-9945-23456A6CC47F}" presName="parent1" presStyleLbl="alignNode1" presStyleIdx="8" presStyleCnt="12">
        <dgm:presLayoutVars>
          <dgm:chMax val="1"/>
          <dgm:chPref val="1"/>
          <dgm:bulletEnabled val="1"/>
        </dgm:presLayoutVars>
      </dgm:prSet>
      <dgm:spPr/>
    </dgm:pt>
    <dgm:pt modelId="{85DC8825-6645-4C22-A28F-1235F4DCACCA}" type="pres">
      <dgm:prSet presAssocID="{19E082E4-11E8-4955-9945-23456A6CC47F}" presName="Childtext1" presStyleLbl="revTx" presStyleIdx="8" presStyleCnt="12">
        <dgm:presLayoutVars>
          <dgm:bulletEnabled val="1"/>
        </dgm:presLayoutVars>
      </dgm:prSet>
      <dgm:spPr/>
    </dgm:pt>
    <dgm:pt modelId="{9A50491D-0D01-409B-AA98-C1AA8B5297D2}" type="pres">
      <dgm:prSet presAssocID="{19E082E4-11E8-4955-9945-23456A6CC47F}" presName="ConnectLine1" presStyleLbl="sibTrans1D1" presStyleIdx="8" presStyleCnt="12"/>
      <dgm:spPr>
        <a:noFill/>
        <a:ln w="9525" cap="flat" cmpd="sng" algn="ctr">
          <a:solidFill>
            <a:schemeClr val="accent5">
              <a:shade val="90000"/>
              <a:hueOff val="182740"/>
              <a:satOff val="-46108"/>
              <a:lumOff val="24647"/>
              <a:alphaOff val="0"/>
            </a:schemeClr>
          </a:solidFill>
          <a:prstDash val="dash"/>
        </a:ln>
        <a:effectLst/>
      </dgm:spPr>
    </dgm:pt>
    <dgm:pt modelId="{3DE68B18-5657-44AF-BB1A-EED5A65A2FDF}" type="pres">
      <dgm:prSet presAssocID="{19E082E4-11E8-4955-9945-23456A6CC47F}" presName="ConnectLineEnd1" presStyleLbl="lnNode1" presStyleIdx="8" presStyleCnt="12"/>
      <dgm:spPr/>
    </dgm:pt>
    <dgm:pt modelId="{4A3F9478-1E30-42E6-9D09-C9F8E43D9CDC}" type="pres">
      <dgm:prSet presAssocID="{19E082E4-11E8-4955-9945-23456A6CC47F}" presName="EmptyPane1" presStyleCnt="0"/>
      <dgm:spPr/>
    </dgm:pt>
    <dgm:pt modelId="{53CCBFEB-6953-480C-A4C7-92F4D8CF5F26}" type="pres">
      <dgm:prSet presAssocID="{90DC6424-8F3C-4373-BA68-4CAC63699380}" presName="spaceBetweenRectangles1" presStyleCnt="0"/>
      <dgm:spPr/>
    </dgm:pt>
    <dgm:pt modelId="{F8EC7EBF-EBA9-428F-B053-8B67FA2A85C5}" type="pres">
      <dgm:prSet presAssocID="{FD9AA118-ADE4-4B97-8428-D70C7EC5FA5F}" presName="composite1" presStyleCnt="0"/>
      <dgm:spPr/>
    </dgm:pt>
    <dgm:pt modelId="{BA5D07FF-9B24-468E-A97E-765CADFFE5C6}" type="pres">
      <dgm:prSet presAssocID="{FD9AA118-ADE4-4B97-8428-D70C7EC5FA5F}" presName="parent1" presStyleLbl="alignNode1" presStyleIdx="9" presStyleCnt="12">
        <dgm:presLayoutVars>
          <dgm:chMax val="1"/>
          <dgm:chPref val="1"/>
          <dgm:bulletEnabled val="1"/>
        </dgm:presLayoutVars>
      </dgm:prSet>
      <dgm:spPr/>
    </dgm:pt>
    <dgm:pt modelId="{018608D9-AEED-4B8D-A65A-C4E2A1E5E13A}" type="pres">
      <dgm:prSet presAssocID="{FD9AA118-ADE4-4B97-8428-D70C7EC5FA5F}" presName="Childtext1" presStyleLbl="revTx" presStyleIdx="9" presStyleCnt="12">
        <dgm:presLayoutVars>
          <dgm:bulletEnabled val="1"/>
        </dgm:presLayoutVars>
      </dgm:prSet>
      <dgm:spPr/>
    </dgm:pt>
    <dgm:pt modelId="{346A5785-221B-4CA4-9C7E-5AE5AE6F670F}" type="pres">
      <dgm:prSet presAssocID="{FD9AA118-ADE4-4B97-8428-D70C7EC5FA5F}" presName="ConnectLine1" presStyleLbl="sibTrans1D1" presStyleIdx="9" presStyleCnt="12"/>
      <dgm:spPr>
        <a:noFill/>
        <a:ln w="9525" cap="flat" cmpd="sng" algn="ctr">
          <a:solidFill>
            <a:schemeClr val="accent5">
              <a:shade val="90000"/>
              <a:hueOff val="205582"/>
              <a:satOff val="-51872"/>
              <a:lumOff val="27728"/>
              <a:alphaOff val="0"/>
            </a:schemeClr>
          </a:solidFill>
          <a:prstDash val="dash"/>
        </a:ln>
        <a:effectLst/>
      </dgm:spPr>
    </dgm:pt>
    <dgm:pt modelId="{EFDE3E45-D250-4384-94AB-4542BE15FE66}" type="pres">
      <dgm:prSet presAssocID="{FD9AA118-ADE4-4B97-8428-D70C7EC5FA5F}" presName="ConnectLineEnd1" presStyleLbl="lnNode1" presStyleIdx="9" presStyleCnt="12"/>
      <dgm:spPr/>
    </dgm:pt>
    <dgm:pt modelId="{ACE9DF39-3658-40E8-8A1B-1352C3CF1F35}" type="pres">
      <dgm:prSet presAssocID="{FD9AA118-ADE4-4B97-8428-D70C7EC5FA5F}" presName="EmptyPane1" presStyleCnt="0"/>
      <dgm:spPr/>
    </dgm:pt>
    <dgm:pt modelId="{ACA6680F-F0FB-4A9F-B135-10BE3ACC10FB}" type="pres">
      <dgm:prSet presAssocID="{D5C63D6F-393E-4D8D-87B9-55A905E944A4}" presName="spaceBetweenRectangles1" presStyleCnt="0"/>
      <dgm:spPr/>
    </dgm:pt>
    <dgm:pt modelId="{5F2E90C1-0DB9-40FA-AA0E-DFE55AB9A6A3}" type="pres">
      <dgm:prSet presAssocID="{B343160E-2760-4B59-BD87-9DE423B04E69}" presName="composite1" presStyleCnt="0"/>
      <dgm:spPr/>
    </dgm:pt>
    <dgm:pt modelId="{94C6DFAA-C483-406B-BC1A-E1DD2B450874}" type="pres">
      <dgm:prSet presAssocID="{B343160E-2760-4B59-BD87-9DE423B04E69}" presName="parent1" presStyleLbl="alignNode1" presStyleIdx="10" presStyleCnt="12">
        <dgm:presLayoutVars>
          <dgm:chMax val="1"/>
          <dgm:chPref val="1"/>
          <dgm:bulletEnabled val="1"/>
        </dgm:presLayoutVars>
      </dgm:prSet>
      <dgm:spPr/>
    </dgm:pt>
    <dgm:pt modelId="{D9F3EAD6-4851-48AE-96EA-ADC567427C41}" type="pres">
      <dgm:prSet presAssocID="{B343160E-2760-4B59-BD87-9DE423B04E69}" presName="Childtext1" presStyleLbl="revTx" presStyleIdx="10" presStyleCnt="12">
        <dgm:presLayoutVars>
          <dgm:bulletEnabled val="1"/>
        </dgm:presLayoutVars>
      </dgm:prSet>
      <dgm:spPr/>
    </dgm:pt>
    <dgm:pt modelId="{A48E9F94-6103-423D-9493-CF30CC566ACC}" type="pres">
      <dgm:prSet presAssocID="{B343160E-2760-4B59-BD87-9DE423B04E69}" presName="ConnectLine1" presStyleLbl="sibTrans1D1" presStyleIdx="10" presStyleCnt="12"/>
      <dgm:spPr>
        <a:noFill/>
        <a:ln w="9525" cap="flat" cmpd="sng" algn="ctr">
          <a:solidFill>
            <a:schemeClr val="accent5">
              <a:shade val="90000"/>
              <a:hueOff val="228425"/>
              <a:satOff val="-57635"/>
              <a:lumOff val="30809"/>
              <a:alphaOff val="0"/>
            </a:schemeClr>
          </a:solidFill>
          <a:prstDash val="dash"/>
        </a:ln>
        <a:effectLst/>
      </dgm:spPr>
    </dgm:pt>
    <dgm:pt modelId="{2B8F2C7E-5257-4020-B7F2-CA74D4F666B5}" type="pres">
      <dgm:prSet presAssocID="{B343160E-2760-4B59-BD87-9DE423B04E69}" presName="ConnectLineEnd1" presStyleLbl="lnNode1" presStyleIdx="10" presStyleCnt="12"/>
      <dgm:spPr/>
    </dgm:pt>
    <dgm:pt modelId="{98631737-DCAA-47E7-A1A2-F8D7D03030DB}" type="pres">
      <dgm:prSet presAssocID="{B343160E-2760-4B59-BD87-9DE423B04E69}" presName="EmptyPane1" presStyleCnt="0"/>
      <dgm:spPr/>
    </dgm:pt>
    <dgm:pt modelId="{0C98B310-30C1-4BDD-9FF1-B17F05717A93}" type="pres">
      <dgm:prSet presAssocID="{33FBC3AA-1497-41C6-8B61-0B09CAC13EB4}" presName="spaceBetweenRectangles1" presStyleCnt="0"/>
      <dgm:spPr/>
    </dgm:pt>
    <dgm:pt modelId="{74050F03-16A7-4137-AE83-9D692E7C0E1C}" type="pres">
      <dgm:prSet presAssocID="{27827A44-A015-4668-B19F-79BD894868E4}" presName="composite1" presStyleCnt="0"/>
      <dgm:spPr/>
    </dgm:pt>
    <dgm:pt modelId="{B83114A0-FBEB-43B4-8026-3C97BEE6E9F8}" type="pres">
      <dgm:prSet presAssocID="{27827A44-A015-4668-B19F-79BD894868E4}" presName="parent1" presStyleLbl="alignNode1" presStyleIdx="11" presStyleCnt="12">
        <dgm:presLayoutVars>
          <dgm:chMax val="1"/>
          <dgm:chPref val="1"/>
          <dgm:bulletEnabled val="1"/>
        </dgm:presLayoutVars>
      </dgm:prSet>
      <dgm:spPr/>
    </dgm:pt>
    <dgm:pt modelId="{3D5D6730-7AFF-4A49-80A4-6777B7C093CE}" type="pres">
      <dgm:prSet presAssocID="{27827A44-A015-4668-B19F-79BD894868E4}" presName="Childtext1" presStyleLbl="revTx" presStyleIdx="11" presStyleCnt="12">
        <dgm:presLayoutVars>
          <dgm:bulletEnabled val="1"/>
        </dgm:presLayoutVars>
      </dgm:prSet>
      <dgm:spPr/>
    </dgm:pt>
    <dgm:pt modelId="{DA4B1269-4419-420C-821C-0A9AEFB97CC7}" type="pres">
      <dgm:prSet presAssocID="{27827A44-A015-4668-B19F-79BD894868E4}" presName="ConnectLine1" presStyleLbl="sibTrans1D1" presStyleIdx="11" presStyleCnt="12"/>
      <dgm:spPr>
        <a:noFill/>
        <a:ln w="9525" cap="flat" cmpd="sng" algn="ctr">
          <a:solidFill>
            <a:schemeClr val="accent5">
              <a:shade val="90000"/>
              <a:hueOff val="251267"/>
              <a:satOff val="-63398"/>
              <a:lumOff val="33890"/>
              <a:alphaOff val="0"/>
            </a:schemeClr>
          </a:solidFill>
          <a:prstDash val="dash"/>
        </a:ln>
        <a:effectLst/>
      </dgm:spPr>
    </dgm:pt>
    <dgm:pt modelId="{5167B324-ED9E-470F-B262-E159F8A0D976}" type="pres">
      <dgm:prSet presAssocID="{27827A44-A015-4668-B19F-79BD894868E4}" presName="ConnectLineEnd1" presStyleLbl="lnNode1" presStyleIdx="11" presStyleCnt="12"/>
      <dgm:spPr/>
    </dgm:pt>
    <dgm:pt modelId="{EF959D51-4D30-4BF7-86BE-AF54C0873052}" type="pres">
      <dgm:prSet presAssocID="{27827A44-A015-4668-B19F-79BD894868E4}" presName="EmptyPane1" presStyleCnt="0"/>
      <dgm:spPr/>
    </dgm:pt>
  </dgm:ptLst>
  <dgm:cxnLst>
    <dgm:cxn modelId="{EAC81D04-9E5D-4265-832F-2686299CB961}" srcId="{499116F7-0F9A-42A9-BF07-B535EE924086}" destId="{C6166DB0-91D5-46F9-98DA-7B8E1509592A}" srcOrd="0" destOrd="0" parTransId="{44ADD617-AB1E-4C33-8BA0-338D5600EEDF}" sibTransId="{0A308D6C-6D22-4227-902C-271AF6A881E0}"/>
    <dgm:cxn modelId="{2BB5BB09-59D5-4897-819A-B780A325ED8B}" srcId="{72EE9CD8-142B-4F9F-B291-CE486599C602}" destId="{0429D8B5-8149-421F-89B2-4AF0A7CC5C0A}" srcOrd="0" destOrd="0" parTransId="{A22071A7-2855-4B09-9CB0-561C13C4F433}" sibTransId="{CF7F138A-5DC7-4F4F-A800-AF1C0C7E1B20}"/>
    <dgm:cxn modelId="{DC54690C-F7F5-42E4-8C4B-4AEC99961DD1}" srcId="{499116F7-0F9A-42A9-BF07-B535EE924086}" destId="{72EE9CD8-142B-4F9F-B291-CE486599C602}" srcOrd="6" destOrd="0" parTransId="{644F60DF-7E63-44D0-81C5-951DDD66C7B1}" sibTransId="{82C5922C-562D-487C-8014-3EC5A15045D1}"/>
    <dgm:cxn modelId="{E09D5215-D3CC-4CBC-84AD-BB12C599CC0D}" srcId="{499116F7-0F9A-42A9-BF07-B535EE924086}" destId="{32F08AB2-DB14-48E0-9F00-3E456F014EBF}" srcOrd="5" destOrd="0" parTransId="{2B7214B9-0914-42BC-92F9-D96C96B3BBAC}" sibTransId="{1602C8B7-EC2F-4678-92C4-E3184D85F82A}"/>
    <dgm:cxn modelId="{9DB5BD15-A62B-46FD-87DA-296F0F02310C}" srcId="{499116F7-0F9A-42A9-BF07-B535EE924086}" destId="{70283247-775C-49CF-8E11-54C32FB2E138}" srcOrd="2" destOrd="0" parTransId="{4F685407-2330-4902-A5E6-D6D2AB0074FC}" sibTransId="{87CFB8F8-DE96-4BB4-A161-0EC2CF2FC205}"/>
    <dgm:cxn modelId="{7A911119-9DAA-FD42-9BB7-A6B3E767AD0F}" srcId="{B6B9B220-E68B-4CE0-BBC4-316C3542CAB8}" destId="{630BF29C-16F9-4489-A2B6-50ABC843E128}" srcOrd="0" destOrd="0" parTransId="{C7A0E942-6993-4B13-9458-E57A61FA6BC6}" sibTransId="{63F2063E-4815-46EC-91DD-74E6A5F9D9A1}"/>
    <dgm:cxn modelId="{833D351A-1F9D-C74E-9573-33DBD903BF15}" type="presOf" srcId="{70283247-775C-49CF-8E11-54C32FB2E138}" destId="{8A1EFAF1-6035-45D4-AACE-F318EDCB5A56}" srcOrd="0" destOrd="0" presId="urn:microsoft.com/office/officeart/2016/7/layout/RoundedRectangleTimeline"/>
    <dgm:cxn modelId="{37A6031F-1E13-7E4A-9518-98F55AD38574}" type="presOf" srcId="{951A765B-1113-4C2A-8140-F757782D935D}" destId="{3D5D6730-7AFF-4A49-80A4-6777B7C093CE}" srcOrd="0" destOrd="0" presId="urn:microsoft.com/office/officeart/2016/7/layout/RoundedRectangleTimeline"/>
    <dgm:cxn modelId="{2AF2701F-1534-A345-8F4C-B589D60AE464}" type="presOf" srcId="{FD9AA118-ADE4-4B97-8428-D70C7EC5FA5F}" destId="{BA5D07FF-9B24-468E-A97E-765CADFFE5C6}" srcOrd="0" destOrd="0" presId="urn:microsoft.com/office/officeart/2016/7/layout/RoundedRectangleTimeline"/>
    <dgm:cxn modelId="{60EE6526-C932-D643-8BCD-2480C2B75485}" type="presOf" srcId="{1D99E1F9-24B2-4B4C-A1BE-21AB12C3A121}" destId="{F9A0BA03-0F49-44C8-8741-57227D641A29}" srcOrd="0" destOrd="0" presId="urn:microsoft.com/office/officeart/2016/7/layout/RoundedRectangleTimeline"/>
    <dgm:cxn modelId="{E1CBF531-A19B-4C1B-8788-C2229ED211D4}" srcId="{499116F7-0F9A-42A9-BF07-B535EE924086}" destId="{19E082E4-11E8-4955-9945-23456A6CC47F}" srcOrd="8" destOrd="0" parTransId="{68D10A64-C378-4CD3-B503-96BA67514D56}" sibTransId="{90DC6424-8F3C-4373-BA68-4CAC63699380}"/>
    <dgm:cxn modelId="{511D4C34-51AD-4247-82F1-198B24EBF6C2}" type="presOf" srcId="{033DE62A-A7F8-4307-AE4A-DEAB051C8207}" destId="{0491FE9E-91E4-47D7-AB49-A99E3D7EED49}" srcOrd="0" destOrd="0" presId="urn:microsoft.com/office/officeart/2016/7/layout/RoundedRectangleTimeline"/>
    <dgm:cxn modelId="{C4BB4E3A-7B14-7C4E-B611-F175B81B3C4C}" srcId="{FD9AA118-ADE4-4B97-8428-D70C7EC5FA5F}" destId="{0668073A-C29D-4223-BB27-04AA650719BC}" srcOrd="0" destOrd="0" parTransId="{56DA917C-9A0C-4786-8CAE-D56F87D39A2E}" sibTransId="{688E0893-6375-43B9-BC1F-ED2EDA2B2035}"/>
    <dgm:cxn modelId="{63E1B93A-0114-4B48-BB87-59D710AF44D2}" srcId="{499116F7-0F9A-42A9-BF07-B535EE924086}" destId="{B343160E-2760-4B59-BD87-9DE423B04E69}" srcOrd="10" destOrd="0" parTransId="{F35E078A-2B39-4B11-9E36-4803F4337B3E}" sibTransId="{33FBC3AA-1497-41C6-8B61-0B09CAC13EB4}"/>
    <dgm:cxn modelId="{21ADE540-7B88-C849-AD57-0453E096F082}" srcId="{499116F7-0F9A-42A9-BF07-B535EE924086}" destId="{1D99E1F9-24B2-4B4C-A1BE-21AB12C3A121}" srcOrd="4" destOrd="0" parTransId="{BFB595F6-EF1D-4BA8-B8E8-D9DB39F20063}" sibTransId="{DEA9CBBE-53DF-481F-AC88-16450B4EA9BF}"/>
    <dgm:cxn modelId="{5E7F0F43-CF39-0343-B566-81848F515278}" type="presOf" srcId="{EF110F2D-833E-4E63-A4AB-56B030E7D7B9}" destId="{7FC03E0C-8663-4C3B-8A90-E197F1DDAF1A}" srcOrd="0" destOrd="0" presId="urn:microsoft.com/office/officeart/2016/7/layout/RoundedRectangleTimeline"/>
    <dgm:cxn modelId="{5E1ED947-8709-4EDE-B5C7-D53D9EA0241E}" srcId="{19E082E4-11E8-4955-9945-23456A6CC47F}" destId="{0AAC9A45-C211-4D7E-85F3-D9A79B7CCA47}" srcOrd="0" destOrd="0" parTransId="{5F63931D-F551-4B30-922B-C8FBB38C75C2}" sibTransId="{0132C1DC-BF0F-4D6D-85C5-D382291A3986}"/>
    <dgm:cxn modelId="{39FF4E4D-0D4D-4AB7-873B-A3ADCEC8B52C}" srcId="{EF901A17-B97D-419B-9DE0-60A4FF260239}" destId="{C68F533D-84D6-43AE-AF78-711C84AE3C78}" srcOrd="0" destOrd="0" parTransId="{09A06D1E-04D1-467E-95C2-79FD3FD4EE40}" sibTransId="{8A21583F-2964-4706-B159-F03CFDFE7C87}"/>
    <dgm:cxn modelId="{50291E4E-9E93-314C-86EF-1A9F3503F242}" type="presOf" srcId="{630BF29C-16F9-4489-A2B6-50ABC843E128}" destId="{FFD66845-62A2-449C-AB01-F0DF068DA01B}" srcOrd="0" destOrd="0" presId="urn:microsoft.com/office/officeart/2016/7/layout/RoundedRectangleTimeline"/>
    <dgm:cxn modelId="{8F498F4E-5839-EF40-AC10-5E4BD9A36585}" type="presOf" srcId="{27827A44-A015-4668-B19F-79BD894868E4}" destId="{B83114A0-FBEB-43B4-8026-3C97BEE6E9F8}" srcOrd="0" destOrd="0" presId="urn:microsoft.com/office/officeart/2016/7/layout/RoundedRectangleTimeline"/>
    <dgm:cxn modelId="{5D788F5F-6C27-4E47-B66B-07CC2E6D9D05}" srcId="{85384956-6541-4758-9A10-B165B3DD86E9}" destId="{EF110F2D-833E-4E63-A4AB-56B030E7D7B9}" srcOrd="0" destOrd="0" parTransId="{4D761CAE-0A4A-4F9E-8AB6-E995BF491739}" sibTransId="{7D1BDC5A-7070-4D65-8BD4-61D09EA3DC6B}"/>
    <dgm:cxn modelId="{A005E964-5496-E14A-BE05-64CA129372BF}" type="presOf" srcId="{DACA9E02-A2A2-44A2-940F-487DBAB0603D}" destId="{B0775EB0-3E8A-44DF-B5E2-904557FEDD3B}" srcOrd="0" destOrd="0" presId="urn:microsoft.com/office/officeart/2016/7/layout/RoundedRectangleTimeline"/>
    <dgm:cxn modelId="{2573526B-ADDE-E043-B795-6AE43DE32198}" type="presOf" srcId="{0AAC9A45-C211-4D7E-85F3-D9A79B7CCA47}" destId="{85DC8825-6645-4C22-A28F-1235F4DCACCA}" srcOrd="0" destOrd="0" presId="urn:microsoft.com/office/officeart/2016/7/layout/RoundedRectangleTimeline"/>
    <dgm:cxn modelId="{47EAC973-227A-804A-8EF0-C9BAA5EB8552}" type="presOf" srcId="{221F9F35-F216-4A43-91B7-1169F93B34D7}" destId="{E5ABC78C-B034-4EC2-8370-F0A10D0C5C2A}" srcOrd="0" destOrd="0" presId="urn:microsoft.com/office/officeart/2016/7/layout/RoundedRectangleTimeline"/>
    <dgm:cxn modelId="{DF65A476-9BD3-9044-B0BE-7C232398D4CC}" type="presOf" srcId="{C6166DB0-91D5-46F9-98DA-7B8E1509592A}" destId="{27398E76-4996-43F8-9288-84820975B5C6}" srcOrd="0" destOrd="0" presId="urn:microsoft.com/office/officeart/2016/7/layout/RoundedRectangleTimeline"/>
    <dgm:cxn modelId="{B06ED476-9C53-45C3-B501-6CEB8C316CE8}" srcId="{70283247-775C-49CF-8E11-54C32FB2E138}" destId="{033DE62A-A7F8-4307-AE4A-DEAB051C8207}" srcOrd="0" destOrd="0" parTransId="{1BCADB37-2DCB-4F72-9F45-67DFD531DB0F}" sibTransId="{FCE31C25-27EA-4892-B0F3-26303CF29558}"/>
    <dgm:cxn modelId="{A67EF676-CCDB-044A-BE9A-F285C2E95BCC}" type="presOf" srcId="{0668073A-C29D-4223-BB27-04AA650719BC}" destId="{018608D9-AEED-4B8D-A65A-C4E2A1E5E13A}" srcOrd="0" destOrd="0" presId="urn:microsoft.com/office/officeart/2016/7/layout/RoundedRectangleTimeline"/>
    <dgm:cxn modelId="{6AE24D7C-4D0C-4B21-A730-2047B80F0E7C}" type="presOf" srcId="{499116F7-0F9A-42A9-BF07-B535EE924086}" destId="{220E61D7-AA87-4DC6-809E-1002F802F88E}" srcOrd="0" destOrd="0" presId="urn:microsoft.com/office/officeart/2016/7/layout/RoundedRectangleTimeline"/>
    <dgm:cxn modelId="{1396FD80-592E-EA46-BEF1-55D4483B39F4}" type="presOf" srcId="{B6B9B220-E68B-4CE0-BBC4-316C3542CAB8}" destId="{D8946C65-EA72-449F-8FE8-98610CAA0AC1}" srcOrd="0" destOrd="0" presId="urn:microsoft.com/office/officeart/2016/7/layout/RoundedRectangleTimeline"/>
    <dgm:cxn modelId="{B6E1E283-9320-D14E-9223-5FEF380DB537}" type="presOf" srcId="{32F08AB2-DB14-48E0-9F00-3E456F014EBF}" destId="{10EE5157-4210-439A-A733-646E5C929705}" srcOrd="0" destOrd="0" presId="urn:microsoft.com/office/officeart/2016/7/layout/RoundedRectangleTimeline"/>
    <dgm:cxn modelId="{5E0C7687-E410-2342-BAA2-073CB8C2A692}" type="presOf" srcId="{BAAC8F80-EC7C-4AF8-B7A3-ACE1EE4489DC}" destId="{50C92768-D337-41C5-8161-6A7B7E3CFFCD}" srcOrd="0" destOrd="0" presId="urn:microsoft.com/office/officeart/2016/7/layout/RoundedRectangleTimeline"/>
    <dgm:cxn modelId="{B62BC287-96A0-E744-AEC8-9F08E0156007}" type="presOf" srcId="{B343160E-2760-4B59-BD87-9DE423B04E69}" destId="{94C6DFAA-C483-406B-BC1A-E1DD2B450874}" srcOrd="0" destOrd="0" presId="urn:microsoft.com/office/officeart/2016/7/layout/RoundedRectangleTimeline"/>
    <dgm:cxn modelId="{46F05388-2401-A04D-BCE5-8D52104620E5}" srcId="{499116F7-0F9A-42A9-BF07-B535EE924086}" destId="{FD9AA118-ADE4-4B97-8428-D70C7EC5FA5F}" srcOrd="9" destOrd="0" parTransId="{2A976C4F-DB38-47AA-8621-CBD358AB93EF}" sibTransId="{D5C63D6F-393E-4D8D-87B9-55A905E944A4}"/>
    <dgm:cxn modelId="{7CE20089-6139-454D-9EB4-614A1725A0F8}" srcId="{C6166DB0-91D5-46F9-98DA-7B8E1509592A}" destId="{DACA9E02-A2A2-44A2-940F-487DBAB0603D}" srcOrd="0" destOrd="0" parTransId="{7A8580BB-D0B8-4E19-A325-EA906D810A76}" sibTransId="{2845BB86-2135-4FF8-93EA-4BD406764852}"/>
    <dgm:cxn modelId="{0983718F-2254-9245-9839-F5E82AAAF2D3}" type="presOf" srcId="{EF901A17-B97D-419B-9DE0-60A4FF260239}" destId="{F4C71527-FE68-4353-A150-EE5AE48CFDDF}" srcOrd="0" destOrd="0" presId="urn:microsoft.com/office/officeart/2016/7/layout/RoundedRectangleTimeline"/>
    <dgm:cxn modelId="{246DD593-F989-6B47-AD23-5377514F0789}" srcId="{499116F7-0F9A-42A9-BF07-B535EE924086}" destId="{B6B9B220-E68B-4CE0-BBC4-316C3542CAB8}" srcOrd="3" destOrd="0" parTransId="{0979E2E7-2B55-4B12-B824-E924710F214C}" sibTransId="{78A37432-4308-4899-929E-D89B277D430E}"/>
    <dgm:cxn modelId="{E370A199-27E9-5F46-A1D6-B28D1245F7FB}" srcId="{27827A44-A015-4668-B19F-79BD894868E4}" destId="{951A765B-1113-4C2A-8140-F757782D935D}" srcOrd="0" destOrd="0" parTransId="{D98FCAE7-2C13-41FE-9882-BF8F18AFA2D1}" sibTransId="{9B471411-00B0-4A95-8E45-23E09AA7F1D8}"/>
    <dgm:cxn modelId="{FCE28BA9-DE7F-4E4C-9A7F-04DD34C10518}" type="presOf" srcId="{72EE9CD8-142B-4F9F-B291-CE486599C602}" destId="{A6A7C19D-AE5F-433B-9C2D-A20B0D4CCCF1}" srcOrd="0" destOrd="0" presId="urn:microsoft.com/office/officeart/2016/7/layout/RoundedRectangleTimeline"/>
    <dgm:cxn modelId="{E1A894AB-C825-644F-BD19-2CA432BFE596}" srcId="{499116F7-0F9A-42A9-BF07-B535EE924086}" destId="{27827A44-A015-4668-B19F-79BD894868E4}" srcOrd="11" destOrd="0" parTransId="{80C3209D-CD36-47A9-A15E-B0AF8DF9280E}" sibTransId="{8D57162C-5CCA-426A-B4BE-B50548786B26}"/>
    <dgm:cxn modelId="{D46551AE-E4DE-DB4D-A944-270510956DD1}" srcId="{499116F7-0F9A-42A9-BF07-B535EE924086}" destId="{85384956-6541-4758-9A10-B165B3DD86E9}" srcOrd="7" destOrd="0" parTransId="{93619CAC-A215-4E52-879A-9EA5132D8A93}" sibTransId="{9C132652-31C9-4F05-9D0D-FA8B9D6FC76F}"/>
    <dgm:cxn modelId="{1D4FE2B4-E745-444C-BBC4-C18BD149C6BA}" type="presOf" srcId="{19E082E4-11E8-4955-9945-23456A6CC47F}" destId="{5267E0C6-21FA-4043-8052-B007BEB54091}" srcOrd="0" destOrd="0" presId="urn:microsoft.com/office/officeart/2016/7/layout/RoundedRectangleTimeline"/>
    <dgm:cxn modelId="{A1FDBEC7-4377-744E-B1B4-A5A7594AB3C6}" srcId="{B343160E-2760-4B59-BD87-9DE423B04E69}" destId="{D3BCD560-0DC5-467A-86AA-CD0D3451C258}" srcOrd="0" destOrd="0" parTransId="{496D7D89-9AB5-425D-A183-1A44F7ADB695}" sibTransId="{06E652CE-133B-4384-A919-8CB57E9767D3}"/>
    <dgm:cxn modelId="{6AB416CA-A3CF-994D-B4D9-F7C97CB1D17F}" type="presOf" srcId="{C68F533D-84D6-43AE-AF78-711C84AE3C78}" destId="{DA440EE9-B144-4C35-9227-8E06EDFF9882}" srcOrd="0" destOrd="0" presId="urn:microsoft.com/office/officeart/2016/7/layout/RoundedRectangleTimeline"/>
    <dgm:cxn modelId="{27DE9AD0-0BF8-DB48-89CF-D6FE4184E321}" type="presOf" srcId="{D3BCD560-0DC5-467A-86AA-CD0D3451C258}" destId="{D9F3EAD6-4851-48AE-96EA-ADC567427C41}" srcOrd="0" destOrd="0" presId="urn:microsoft.com/office/officeart/2016/7/layout/RoundedRectangleTimeline"/>
    <dgm:cxn modelId="{0B5826D1-F8F7-0349-B9EA-78EBB5CD5EF8}" type="presOf" srcId="{0429D8B5-8149-421F-89B2-4AF0A7CC5C0A}" destId="{9860190F-B66E-457E-AB75-EC7B98AF3B47}" srcOrd="0" destOrd="0" presId="urn:microsoft.com/office/officeart/2016/7/layout/RoundedRectangleTimeline"/>
    <dgm:cxn modelId="{B5FC2CDD-21AA-D447-9EEC-E78A7EDF16D9}" type="presOf" srcId="{85384956-6541-4758-9A10-B165B3DD86E9}" destId="{94FC4353-80AD-45F8-81DD-D3ABC594C614}" srcOrd="0" destOrd="0" presId="urn:microsoft.com/office/officeart/2016/7/layout/RoundedRectangleTimeline"/>
    <dgm:cxn modelId="{77B1AFE5-A084-4702-B332-7505E19F69E5}" srcId="{499116F7-0F9A-42A9-BF07-B535EE924086}" destId="{EF901A17-B97D-419B-9DE0-60A4FF260239}" srcOrd="1" destOrd="0" parTransId="{95A7833B-6737-491F-8857-70C0A44B8FDA}" sibTransId="{4AF8FD4B-ABE2-4AB9-9A9E-11418E124BDA}"/>
    <dgm:cxn modelId="{8CD479FD-94CA-C348-95E1-B0EA9C4E646E}" srcId="{1D99E1F9-24B2-4B4C-A1BE-21AB12C3A121}" destId="{BAAC8F80-EC7C-4AF8-B7A3-ACE1EE4489DC}" srcOrd="0" destOrd="0" parTransId="{AC549EFF-0ACD-45B0-93F8-4817B683CCC8}" sibTransId="{424BE574-14DF-4142-872E-777181B490AE}"/>
    <dgm:cxn modelId="{518F5DFE-7D98-420F-8B6D-16260A4C54DC}" srcId="{32F08AB2-DB14-48E0-9F00-3E456F014EBF}" destId="{221F9F35-F216-4A43-91B7-1169F93B34D7}" srcOrd="0" destOrd="0" parTransId="{6F14F4D3-D2A0-4CBE-B9CE-B52BA2EF4392}" sibTransId="{939B0C2D-94C8-479D-8657-4D47219B6547}"/>
    <dgm:cxn modelId="{A1EE8958-6935-AF45-8E96-7868C940A432}" type="presParOf" srcId="{220E61D7-AA87-4DC6-809E-1002F802F88E}" destId="{33CBA13B-783D-46F4-8601-ADF039E9689B}" srcOrd="0" destOrd="0" presId="urn:microsoft.com/office/officeart/2016/7/layout/RoundedRectangleTimeline"/>
    <dgm:cxn modelId="{29428D38-972F-6847-9F24-C8050D6881D6}" type="presParOf" srcId="{33CBA13B-783D-46F4-8601-ADF039E9689B}" destId="{27398E76-4996-43F8-9288-84820975B5C6}" srcOrd="0" destOrd="0" presId="urn:microsoft.com/office/officeart/2016/7/layout/RoundedRectangleTimeline"/>
    <dgm:cxn modelId="{0EEBC158-8A9D-4B48-8AC7-0A17AD865973}" type="presParOf" srcId="{33CBA13B-783D-46F4-8601-ADF039E9689B}" destId="{B0775EB0-3E8A-44DF-B5E2-904557FEDD3B}" srcOrd="1" destOrd="0" presId="urn:microsoft.com/office/officeart/2016/7/layout/RoundedRectangleTimeline"/>
    <dgm:cxn modelId="{850C19AB-244A-344F-937B-32263A5B4183}" type="presParOf" srcId="{33CBA13B-783D-46F4-8601-ADF039E9689B}" destId="{77517695-5825-48C5-BF6C-EEFE4741AD38}" srcOrd="2" destOrd="0" presId="urn:microsoft.com/office/officeart/2016/7/layout/RoundedRectangleTimeline"/>
    <dgm:cxn modelId="{C57833E6-7AE5-FD4C-B2F4-75EDB04E4D96}" type="presParOf" srcId="{33CBA13B-783D-46F4-8601-ADF039E9689B}" destId="{C95B55E3-0433-4379-8D6A-FA0443EB1CA4}" srcOrd="3" destOrd="0" presId="urn:microsoft.com/office/officeart/2016/7/layout/RoundedRectangleTimeline"/>
    <dgm:cxn modelId="{05114E45-25FB-D445-A6E7-008FF53BECA2}" type="presParOf" srcId="{33CBA13B-783D-46F4-8601-ADF039E9689B}" destId="{506C046E-2038-4A8F-AFE9-D067368A58D1}" srcOrd="4" destOrd="0" presId="urn:microsoft.com/office/officeart/2016/7/layout/RoundedRectangleTimeline"/>
    <dgm:cxn modelId="{76BAFECC-CA1F-3A49-B038-52694796527F}" type="presParOf" srcId="{220E61D7-AA87-4DC6-809E-1002F802F88E}" destId="{1F660C93-6D51-47F2-995A-3B6866D8EC9D}" srcOrd="1" destOrd="0" presId="urn:microsoft.com/office/officeart/2016/7/layout/RoundedRectangleTimeline"/>
    <dgm:cxn modelId="{673CB8BE-C3C7-5C44-A3B6-6D748FA22142}" type="presParOf" srcId="{220E61D7-AA87-4DC6-809E-1002F802F88E}" destId="{0DEC304D-5089-4551-9128-A768E3CC4E08}" srcOrd="2" destOrd="0" presId="urn:microsoft.com/office/officeart/2016/7/layout/RoundedRectangleTimeline"/>
    <dgm:cxn modelId="{206D1725-A554-2542-B68E-9A8581EFD64D}" type="presParOf" srcId="{0DEC304D-5089-4551-9128-A768E3CC4E08}" destId="{F4C71527-FE68-4353-A150-EE5AE48CFDDF}" srcOrd="0" destOrd="0" presId="urn:microsoft.com/office/officeart/2016/7/layout/RoundedRectangleTimeline"/>
    <dgm:cxn modelId="{77A2746F-7254-3942-BE41-75899E0FFB34}" type="presParOf" srcId="{0DEC304D-5089-4551-9128-A768E3CC4E08}" destId="{DA440EE9-B144-4C35-9227-8E06EDFF9882}" srcOrd="1" destOrd="0" presId="urn:microsoft.com/office/officeart/2016/7/layout/RoundedRectangleTimeline"/>
    <dgm:cxn modelId="{7307F880-E744-0A41-974B-7DB8ADEE4412}" type="presParOf" srcId="{0DEC304D-5089-4551-9128-A768E3CC4E08}" destId="{364194F6-A2C9-47A3-BCC7-CC028B3DFD18}" srcOrd="2" destOrd="0" presId="urn:microsoft.com/office/officeart/2016/7/layout/RoundedRectangleTimeline"/>
    <dgm:cxn modelId="{B583FB86-3F74-3946-8CA7-B2382CA7CF28}" type="presParOf" srcId="{0DEC304D-5089-4551-9128-A768E3CC4E08}" destId="{E2EDFCE7-775C-4A4C-8512-53C8F85C2B79}" srcOrd="3" destOrd="0" presId="urn:microsoft.com/office/officeart/2016/7/layout/RoundedRectangleTimeline"/>
    <dgm:cxn modelId="{E9FDE177-7D38-484B-A7C0-4A9100387523}" type="presParOf" srcId="{0DEC304D-5089-4551-9128-A768E3CC4E08}" destId="{4D9DFF62-908D-4DB3-9708-395E8C005BB1}" srcOrd="4" destOrd="0" presId="urn:microsoft.com/office/officeart/2016/7/layout/RoundedRectangleTimeline"/>
    <dgm:cxn modelId="{0B294065-46EE-294A-B9CA-F5C481C6DA41}" type="presParOf" srcId="{220E61D7-AA87-4DC6-809E-1002F802F88E}" destId="{AE3DA4F7-8C06-4D22-B437-B155BD9B2E2A}" srcOrd="3" destOrd="0" presId="urn:microsoft.com/office/officeart/2016/7/layout/RoundedRectangleTimeline"/>
    <dgm:cxn modelId="{60A6EC69-DA52-4E47-93BB-EA434E963795}" type="presParOf" srcId="{220E61D7-AA87-4DC6-809E-1002F802F88E}" destId="{6A52BA87-9492-44DB-AF9E-8E45A6FF02B8}" srcOrd="4" destOrd="0" presId="urn:microsoft.com/office/officeart/2016/7/layout/RoundedRectangleTimeline"/>
    <dgm:cxn modelId="{77915FCB-873E-EC41-AA47-629DEF05B7B7}" type="presParOf" srcId="{6A52BA87-9492-44DB-AF9E-8E45A6FF02B8}" destId="{8A1EFAF1-6035-45D4-AACE-F318EDCB5A56}" srcOrd="0" destOrd="0" presId="urn:microsoft.com/office/officeart/2016/7/layout/RoundedRectangleTimeline"/>
    <dgm:cxn modelId="{88B07B1C-A429-FE44-A2E3-E7C6C6D3DD2F}" type="presParOf" srcId="{6A52BA87-9492-44DB-AF9E-8E45A6FF02B8}" destId="{0491FE9E-91E4-47D7-AB49-A99E3D7EED49}" srcOrd="1" destOrd="0" presId="urn:microsoft.com/office/officeart/2016/7/layout/RoundedRectangleTimeline"/>
    <dgm:cxn modelId="{C8A8EB52-698F-434B-8AA1-D957559F00E5}" type="presParOf" srcId="{6A52BA87-9492-44DB-AF9E-8E45A6FF02B8}" destId="{2FF2B6AC-B3A7-4D45-9691-EE123819BBEE}" srcOrd="2" destOrd="0" presId="urn:microsoft.com/office/officeart/2016/7/layout/RoundedRectangleTimeline"/>
    <dgm:cxn modelId="{EF5F6D74-093F-FF4E-8FAE-6ECEE4A90C06}" type="presParOf" srcId="{6A52BA87-9492-44DB-AF9E-8E45A6FF02B8}" destId="{58D63219-4C96-42BF-951E-016389D703CA}" srcOrd="3" destOrd="0" presId="urn:microsoft.com/office/officeart/2016/7/layout/RoundedRectangleTimeline"/>
    <dgm:cxn modelId="{94CF4D68-FFC5-B543-B50B-B2D19B63A92A}" type="presParOf" srcId="{6A52BA87-9492-44DB-AF9E-8E45A6FF02B8}" destId="{DBD703FC-E550-4835-B239-0C0158534954}" srcOrd="4" destOrd="0" presId="urn:microsoft.com/office/officeart/2016/7/layout/RoundedRectangleTimeline"/>
    <dgm:cxn modelId="{2D9B743F-35E5-E845-B2A3-425892331EBD}" type="presParOf" srcId="{220E61D7-AA87-4DC6-809E-1002F802F88E}" destId="{C1EC1569-E811-44E4-85A2-3401DDC7856C}" srcOrd="5" destOrd="0" presId="urn:microsoft.com/office/officeart/2016/7/layout/RoundedRectangleTimeline"/>
    <dgm:cxn modelId="{637DB008-88B3-F642-8250-BAF363C8218E}" type="presParOf" srcId="{220E61D7-AA87-4DC6-809E-1002F802F88E}" destId="{1D0D1FB8-E99A-453C-B4F3-6279BABD3A3E}" srcOrd="6" destOrd="0" presId="urn:microsoft.com/office/officeart/2016/7/layout/RoundedRectangleTimeline"/>
    <dgm:cxn modelId="{29DE7C0D-11E3-F44B-9792-4BC9DF5DACB2}" type="presParOf" srcId="{1D0D1FB8-E99A-453C-B4F3-6279BABD3A3E}" destId="{D8946C65-EA72-449F-8FE8-98610CAA0AC1}" srcOrd="0" destOrd="0" presId="urn:microsoft.com/office/officeart/2016/7/layout/RoundedRectangleTimeline"/>
    <dgm:cxn modelId="{7996F452-5C6F-1346-B094-C586BB2359E1}" type="presParOf" srcId="{1D0D1FB8-E99A-453C-B4F3-6279BABD3A3E}" destId="{FFD66845-62A2-449C-AB01-F0DF068DA01B}" srcOrd="1" destOrd="0" presId="urn:microsoft.com/office/officeart/2016/7/layout/RoundedRectangleTimeline"/>
    <dgm:cxn modelId="{B645D2E8-948C-3E43-8394-F5D2FCE43651}" type="presParOf" srcId="{1D0D1FB8-E99A-453C-B4F3-6279BABD3A3E}" destId="{AE4A79AB-033C-4900-9DDF-591F18B8179E}" srcOrd="2" destOrd="0" presId="urn:microsoft.com/office/officeart/2016/7/layout/RoundedRectangleTimeline"/>
    <dgm:cxn modelId="{97D9EE7A-ACF4-5146-900B-23033987AC8C}" type="presParOf" srcId="{1D0D1FB8-E99A-453C-B4F3-6279BABD3A3E}" destId="{0A355B2E-D0B6-4FD7-9C53-F039F54EEF1D}" srcOrd="3" destOrd="0" presId="urn:microsoft.com/office/officeart/2016/7/layout/RoundedRectangleTimeline"/>
    <dgm:cxn modelId="{54D4D444-7111-DB4B-9354-4CD9EC6F3CA3}" type="presParOf" srcId="{1D0D1FB8-E99A-453C-B4F3-6279BABD3A3E}" destId="{E549DD5D-6611-474F-9994-C6FA4A32C036}" srcOrd="4" destOrd="0" presId="urn:microsoft.com/office/officeart/2016/7/layout/RoundedRectangleTimeline"/>
    <dgm:cxn modelId="{E6820657-2B87-424A-BE76-979CCB1B4372}" type="presParOf" srcId="{220E61D7-AA87-4DC6-809E-1002F802F88E}" destId="{14137508-8675-4E96-B4CF-F73AF8A93271}" srcOrd="7" destOrd="0" presId="urn:microsoft.com/office/officeart/2016/7/layout/RoundedRectangleTimeline"/>
    <dgm:cxn modelId="{F2EAF538-2EDC-EA4F-873E-06A94D78AFA5}" type="presParOf" srcId="{220E61D7-AA87-4DC6-809E-1002F802F88E}" destId="{45BEE5E8-7BF7-47B5-BD10-07FFC433C615}" srcOrd="8" destOrd="0" presId="urn:microsoft.com/office/officeart/2016/7/layout/RoundedRectangleTimeline"/>
    <dgm:cxn modelId="{1DFEE6F7-8830-3340-A382-622AE29A984A}" type="presParOf" srcId="{45BEE5E8-7BF7-47B5-BD10-07FFC433C615}" destId="{F9A0BA03-0F49-44C8-8741-57227D641A29}" srcOrd="0" destOrd="0" presId="urn:microsoft.com/office/officeart/2016/7/layout/RoundedRectangleTimeline"/>
    <dgm:cxn modelId="{1BECBF78-7AE5-3C4A-99E8-A2103EC4F1C8}" type="presParOf" srcId="{45BEE5E8-7BF7-47B5-BD10-07FFC433C615}" destId="{50C92768-D337-41C5-8161-6A7B7E3CFFCD}" srcOrd="1" destOrd="0" presId="urn:microsoft.com/office/officeart/2016/7/layout/RoundedRectangleTimeline"/>
    <dgm:cxn modelId="{32B05741-037D-7140-B52F-6395F223DC58}" type="presParOf" srcId="{45BEE5E8-7BF7-47B5-BD10-07FFC433C615}" destId="{3EDF62DA-AE65-4E6D-9E70-A479837622F4}" srcOrd="2" destOrd="0" presId="urn:microsoft.com/office/officeart/2016/7/layout/RoundedRectangleTimeline"/>
    <dgm:cxn modelId="{15909827-2829-3B48-9910-0274D09FCE10}" type="presParOf" srcId="{45BEE5E8-7BF7-47B5-BD10-07FFC433C615}" destId="{2252D5F7-89DA-4E7A-8A56-3245BD2DB394}" srcOrd="3" destOrd="0" presId="urn:microsoft.com/office/officeart/2016/7/layout/RoundedRectangleTimeline"/>
    <dgm:cxn modelId="{DF590383-2929-E04C-A80A-A3A980AA7A70}" type="presParOf" srcId="{45BEE5E8-7BF7-47B5-BD10-07FFC433C615}" destId="{53161EBE-5B78-420F-A36B-C2B543E0EE64}" srcOrd="4" destOrd="0" presId="urn:microsoft.com/office/officeart/2016/7/layout/RoundedRectangleTimeline"/>
    <dgm:cxn modelId="{082987B5-11DB-3A40-BF7C-4B7E0B58732B}" type="presParOf" srcId="{220E61D7-AA87-4DC6-809E-1002F802F88E}" destId="{572143BE-8919-47B3-B992-B63BC5C58797}" srcOrd="9" destOrd="0" presId="urn:microsoft.com/office/officeart/2016/7/layout/RoundedRectangleTimeline"/>
    <dgm:cxn modelId="{B485AAF3-47A6-6649-AE6F-6DF9A1D30883}" type="presParOf" srcId="{220E61D7-AA87-4DC6-809E-1002F802F88E}" destId="{26CBFBD1-04D1-4F19-98FB-6662E7B3EB94}" srcOrd="10" destOrd="0" presId="urn:microsoft.com/office/officeart/2016/7/layout/RoundedRectangleTimeline"/>
    <dgm:cxn modelId="{96380E40-8B06-E34C-A0BE-46797CF5552C}" type="presParOf" srcId="{26CBFBD1-04D1-4F19-98FB-6662E7B3EB94}" destId="{10EE5157-4210-439A-A733-646E5C929705}" srcOrd="0" destOrd="0" presId="urn:microsoft.com/office/officeart/2016/7/layout/RoundedRectangleTimeline"/>
    <dgm:cxn modelId="{07068A1E-862C-3347-BB6C-C1511FC71BD0}" type="presParOf" srcId="{26CBFBD1-04D1-4F19-98FB-6662E7B3EB94}" destId="{E5ABC78C-B034-4EC2-8370-F0A10D0C5C2A}" srcOrd="1" destOrd="0" presId="urn:microsoft.com/office/officeart/2016/7/layout/RoundedRectangleTimeline"/>
    <dgm:cxn modelId="{EAC348A2-5ECF-7346-8A76-E3476A6A7AFB}" type="presParOf" srcId="{26CBFBD1-04D1-4F19-98FB-6662E7B3EB94}" destId="{0FA3BFDB-DC5C-467C-9212-FF4F46FD9DFE}" srcOrd="2" destOrd="0" presId="urn:microsoft.com/office/officeart/2016/7/layout/RoundedRectangleTimeline"/>
    <dgm:cxn modelId="{DEE81074-51D8-A84C-81B5-B2B91C1D7E73}" type="presParOf" srcId="{26CBFBD1-04D1-4F19-98FB-6662E7B3EB94}" destId="{3FE9DD78-C14D-4C53-B3B1-208FE5161D95}" srcOrd="3" destOrd="0" presId="urn:microsoft.com/office/officeart/2016/7/layout/RoundedRectangleTimeline"/>
    <dgm:cxn modelId="{C2F7F4E5-1398-7248-B280-912B8E303D88}" type="presParOf" srcId="{26CBFBD1-04D1-4F19-98FB-6662E7B3EB94}" destId="{9B75A839-5BC3-49F8-983D-7A211F2027EE}" srcOrd="4" destOrd="0" presId="urn:microsoft.com/office/officeart/2016/7/layout/RoundedRectangleTimeline"/>
    <dgm:cxn modelId="{96084B19-8452-8D4C-A114-CA6DF91D9054}" type="presParOf" srcId="{220E61D7-AA87-4DC6-809E-1002F802F88E}" destId="{0F5C2A36-A650-42E0-B592-339F1898C971}" srcOrd="11" destOrd="0" presId="urn:microsoft.com/office/officeart/2016/7/layout/RoundedRectangleTimeline"/>
    <dgm:cxn modelId="{AC1BCBE0-F8EB-DA42-A640-710D99E3DCD1}" type="presParOf" srcId="{220E61D7-AA87-4DC6-809E-1002F802F88E}" destId="{CE6EECF2-502F-4239-B9F9-572290A625DA}" srcOrd="12" destOrd="0" presId="urn:microsoft.com/office/officeart/2016/7/layout/RoundedRectangleTimeline"/>
    <dgm:cxn modelId="{B9379CD9-6CEE-E348-9D23-3052E71F95C0}" type="presParOf" srcId="{CE6EECF2-502F-4239-B9F9-572290A625DA}" destId="{A6A7C19D-AE5F-433B-9C2D-A20B0D4CCCF1}" srcOrd="0" destOrd="0" presId="urn:microsoft.com/office/officeart/2016/7/layout/RoundedRectangleTimeline"/>
    <dgm:cxn modelId="{955AB15E-F2D3-F645-8138-2DBAA2AFF299}" type="presParOf" srcId="{CE6EECF2-502F-4239-B9F9-572290A625DA}" destId="{9860190F-B66E-457E-AB75-EC7B98AF3B47}" srcOrd="1" destOrd="0" presId="urn:microsoft.com/office/officeart/2016/7/layout/RoundedRectangleTimeline"/>
    <dgm:cxn modelId="{D3790ACC-8DE5-0949-8C50-773D722053C4}" type="presParOf" srcId="{CE6EECF2-502F-4239-B9F9-572290A625DA}" destId="{60FF34B3-61FB-42C8-9E2E-61E0E4437E89}" srcOrd="2" destOrd="0" presId="urn:microsoft.com/office/officeart/2016/7/layout/RoundedRectangleTimeline"/>
    <dgm:cxn modelId="{A2C97844-166A-004E-9922-8A075950ECB4}" type="presParOf" srcId="{CE6EECF2-502F-4239-B9F9-572290A625DA}" destId="{4A6EEF29-6330-4AA3-B4EB-68759E3E76CE}" srcOrd="3" destOrd="0" presId="urn:microsoft.com/office/officeart/2016/7/layout/RoundedRectangleTimeline"/>
    <dgm:cxn modelId="{4999E2D3-BE93-C24A-A864-F661E120E4E5}" type="presParOf" srcId="{CE6EECF2-502F-4239-B9F9-572290A625DA}" destId="{12FA6648-8ADB-4D5C-BF25-AC2F92016885}" srcOrd="4" destOrd="0" presId="urn:microsoft.com/office/officeart/2016/7/layout/RoundedRectangleTimeline"/>
    <dgm:cxn modelId="{9356AE30-0F42-6B49-BD71-F41E9DDC8127}" type="presParOf" srcId="{220E61D7-AA87-4DC6-809E-1002F802F88E}" destId="{59CDD2F2-A0C8-4D4A-B548-E97A9CD32112}" srcOrd="13" destOrd="0" presId="urn:microsoft.com/office/officeart/2016/7/layout/RoundedRectangleTimeline"/>
    <dgm:cxn modelId="{A2A54915-CC5D-7C4F-86C0-E8D8135E43CF}" type="presParOf" srcId="{220E61D7-AA87-4DC6-809E-1002F802F88E}" destId="{3481FD4A-A280-4EBB-BF65-E4E8114B5022}" srcOrd="14" destOrd="0" presId="urn:microsoft.com/office/officeart/2016/7/layout/RoundedRectangleTimeline"/>
    <dgm:cxn modelId="{0C6769CC-B16C-B141-9D53-1406C5B1D129}" type="presParOf" srcId="{3481FD4A-A280-4EBB-BF65-E4E8114B5022}" destId="{94FC4353-80AD-45F8-81DD-D3ABC594C614}" srcOrd="0" destOrd="0" presId="urn:microsoft.com/office/officeart/2016/7/layout/RoundedRectangleTimeline"/>
    <dgm:cxn modelId="{DF8B2362-080B-2548-B9E5-1B827E467683}" type="presParOf" srcId="{3481FD4A-A280-4EBB-BF65-E4E8114B5022}" destId="{7FC03E0C-8663-4C3B-8A90-E197F1DDAF1A}" srcOrd="1" destOrd="0" presId="urn:microsoft.com/office/officeart/2016/7/layout/RoundedRectangleTimeline"/>
    <dgm:cxn modelId="{424AEF9A-8A3A-0E4F-8737-3C84EECAB00B}" type="presParOf" srcId="{3481FD4A-A280-4EBB-BF65-E4E8114B5022}" destId="{9F27DEB8-4620-41DB-8BB7-6E16F6074E6D}" srcOrd="2" destOrd="0" presId="urn:microsoft.com/office/officeart/2016/7/layout/RoundedRectangleTimeline"/>
    <dgm:cxn modelId="{75594FF8-115B-3A44-8C46-ED7E774A3A92}" type="presParOf" srcId="{3481FD4A-A280-4EBB-BF65-E4E8114B5022}" destId="{D29023C0-15DB-46D2-94D5-45726264F941}" srcOrd="3" destOrd="0" presId="urn:microsoft.com/office/officeart/2016/7/layout/RoundedRectangleTimeline"/>
    <dgm:cxn modelId="{D5403F0F-2DD7-3D45-A3B6-A6C1F6AF3F8F}" type="presParOf" srcId="{3481FD4A-A280-4EBB-BF65-E4E8114B5022}" destId="{4781859E-877C-45E9-8546-E131D0B3298B}" srcOrd="4" destOrd="0" presId="urn:microsoft.com/office/officeart/2016/7/layout/RoundedRectangleTimeline"/>
    <dgm:cxn modelId="{12AB4506-9D2D-9246-8CEF-5991E31A1388}" type="presParOf" srcId="{220E61D7-AA87-4DC6-809E-1002F802F88E}" destId="{187242E7-6100-43F1-8656-A0D2955B0DE5}" srcOrd="15" destOrd="0" presId="urn:microsoft.com/office/officeart/2016/7/layout/RoundedRectangleTimeline"/>
    <dgm:cxn modelId="{FAAFB03B-804C-394D-A1CC-7AFF32647716}" type="presParOf" srcId="{220E61D7-AA87-4DC6-809E-1002F802F88E}" destId="{0B56FBA9-8438-44A7-98AF-DE10402F8262}" srcOrd="16" destOrd="0" presId="urn:microsoft.com/office/officeart/2016/7/layout/RoundedRectangleTimeline"/>
    <dgm:cxn modelId="{289643B3-6C67-5A41-925F-3209626DCBED}" type="presParOf" srcId="{0B56FBA9-8438-44A7-98AF-DE10402F8262}" destId="{5267E0C6-21FA-4043-8052-B007BEB54091}" srcOrd="0" destOrd="0" presId="urn:microsoft.com/office/officeart/2016/7/layout/RoundedRectangleTimeline"/>
    <dgm:cxn modelId="{62AD089B-78E2-1545-8E0E-59E900374B0B}" type="presParOf" srcId="{0B56FBA9-8438-44A7-98AF-DE10402F8262}" destId="{85DC8825-6645-4C22-A28F-1235F4DCACCA}" srcOrd="1" destOrd="0" presId="urn:microsoft.com/office/officeart/2016/7/layout/RoundedRectangleTimeline"/>
    <dgm:cxn modelId="{233E8EC5-958B-8F4A-AF2F-1D4AF04A4090}" type="presParOf" srcId="{0B56FBA9-8438-44A7-98AF-DE10402F8262}" destId="{9A50491D-0D01-409B-AA98-C1AA8B5297D2}" srcOrd="2" destOrd="0" presId="urn:microsoft.com/office/officeart/2016/7/layout/RoundedRectangleTimeline"/>
    <dgm:cxn modelId="{03C436A0-7515-6D45-8663-47B80116FE8C}" type="presParOf" srcId="{0B56FBA9-8438-44A7-98AF-DE10402F8262}" destId="{3DE68B18-5657-44AF-BB1A-EED5A65A2FDF}" srcOrd="3" destOrd="0" presId="urn:microsoft.com/office/officeart/2016/7/layout/RoundedRectangleTimeline"/>
    <dgm:cxn modelId="{1EF88D96-3B43-624D-9BAA-43ED8744D7F8}" type="presParOf" srcId="{0B56FBA9-8438-44A7-98AF-DE10402F8262}" destId="{4A3F9478-1E30-42E6-9D09-C9F8E43D9CDC}" srcOrd="4" destOrd="0" presId="urn:microsoft.com/office/officeart/2016/7/layout/RoundedRectangleTimeline"/>
    <dgm:cxn modelId="{07623C92-9161-DB47-A7CD-DD2D9E42E7F9}" type="presParOf" srcId="{220E61D7-AA87-4DC6-809E-1002F802F88E}" destId="{53CCBFEB-6953-480C-A4C7-92F4D8CF5F26}" srcOrd="17" destOrd="0" presId="urn:microsoft.com/office/officeart/2016/7/layout/RoundedRectangleTimeline"/>
    <dgm:cxn modelId="{74894457-F5BF-BD4E-A404-FA7F164A6982}" type="presParOf" srcId="{220E61D7-AA87-4DC6-809E-1002F802F88E}" destId="{F8EC7EBF-EBA9-428F-B053-8B67FA2A85C5}" srcOrd="18" destOrd="0" presId="urn:microsoft.com/office/officeart/2016/7/layout/RoundedRectangleTimeline"/>
    <dgm:cxn modelId="{91745C01-DF01-C34F-A101-509D991C69B1}" type="presParOf" srcId="{F8EC7EBF-EBA9-428F-B053-8B67FA2A85C5}" destId="{BA5D07FF-9B24-468E-A97E-765CADFFE5C6}" srcOrd="0" destOrd="0" presId="urn:microsoft.com/office/officeart/2016/7/layout/RoundedRectangleTimeline"/>
    <dgm:cxn modelId="{87B5D955-7ABC-B946-A7C6-B3673189DDC6}" type="presParOf" srcId="{F8EC7EBF-EBA9-428F-B053-8B67FA2A85C5}" destId="{018608D9-AEED-4B8D-A65A-C4E2A1E5E13A}" srcOrd="1" destOrd="0" presId="urn:microsoft.com/office/officeart/2016/7/layout/RoundedRectangleTimeline"/>
    <dgm:cxn modelId="{8865D7D7-40AD-054C-8355-0A92CB38C431}" type="presParOf" srcId="{F8EC7EBF-EBA9-428F-B053-8B67FA2A85C5}" destId="{346A5785-221B-4CA4-9C7E-5AE5AE6F670F}" srcOrd="2" destOrd="0" presId="urn:microsoft.com/office/officeart/2016/7/layout/RoundedRectangleTimeline"/>
    <dgm:cxn modelId="{AD491F23-605E-1B45-8D07-19DD648D15FC}" type="presParOf" srcId="{F8EC7EBF-EBA9-428F-B053-8B67FA2A85C5}" destId="{EFDE3E45-D250-4384-94AB-4542BE15FE66}" srcOrd="3" destOrd="0" presId="urn:microsoft.com/office/officeart/2016/7/layout/RoundedRectangleTimeline"/>
    <dgm:cxn modelId="{3AA1753F-9E2F-C340-9A55-06350C4A68FD}" type="presParOf" srcId="{F8EC7EBF-EBA9-428F-B053-8B67FA2A85C5}" destId="{ACE9DF39-3658-40E8-8A1B-1352C3CF1F35}" srcOrd="4" destOrd="0" presId="urn:microsoft.com/office/officeart/2016/7/layout/RoundedRectangleTimeline"/>
    <dgm:cxn modelId="{D4747C66-0366-7B4A-A22A-51EADA0355F8}" type="presParOf" srcId="{220E61D7-AA87-4DC6-809E-1002F802F88E}" destId="{ACA6680F-F0FB-4A9F-B135-10BE3ACC10FB}" srcOrd="19" destOrd="0" presId="urn:microsoft.com/office/officeart/2016/7/layout/RoundedRectangleTimeline"/>
    <dgm:cxn modelId="{4B04FC33-EC75-9B40-A95C-09D53FE541A0}" type="presParOf" srcId="{220E61D7-AA87-4DC6-809E-1002F802F88E}" destId="{5F2E90C1-0DB9-40FA-AA0E-DFE55AB9A6A3}" srcOrd="20" destOrd="0" presId="urn:microsoft.com/office/officeart/2016/7/layout/RoundedRectangleTimeline"/>
    <dgm:cxn modelId="{1F575D94-7A46-0348-9A1A-DB4022F533CA}" type="presParOf" srcId="{5F2E90C1-0DB9-40FA-AA0E-DFE55AB9A6A3}" destId="{94C6DFAA-C483-406B-BC1A-E1DD2B450874}" srcOrd="0" destOrd="0" presId="urn:microsoft.com/office/officeart/2016/7/layout/RoundedRectangleTimeline"/>
    <dgm:cxn modelId="{1E9161ED-80D9-C54A-97BA-0429D0852257}" type="presParOf" srcId="{5F2E90C1-0DB9-40FA-AA0E-DFE55AB9A6A3}" destId="{D9F3EAD6-4851-48AE-96EA-ADC567427C41}" srcOrd="1" destOrd="0" presId="urn:microsoft.com/office/officeart/2016/7/layout/RoundedRectangleTimeline"/>
    <dgm:cxn modelId="{8C8D2CFF-EDB6-1249-A39B-C6B5C612C7E1}" type="presParOf" srcId="{5F2E90C1-0DB9-40FA-AA0E-DFE55AB9A6A3}" destId="{A48E9F94-6103-423D-9493-CF30CC566ACC}" srcOrd="2" destOrd="0" presId="urn:microsoft.com/office/officeart/2016/7/layout/RoundedRectangleTimeline"/>
    <dgm:cxn modelId="{E8FF7D16-2E51-CC4D-9BC6-EF602031EE82}" type="presParOf" srcId="{5F2E90C1-0DB9-40FA-AA0E-DFE55AB9A6A3}" destId="{2B8F2C7E-5257-4020-B7F2-CA74D4F666B5}" srcOrd="3" destOrd="0" presId="urn:microsoft.com/office/officeart/2016/7/layout/RoundedRectangleTimeline"/>
    <dgm:cxn modelId="{C963B85A-3A3C-C145-A96D-A1B97D7164D5}" type="presParOf" srcId="{5F2E90C1-0DB9-40FA-AA0E-DFE55AB9A6A3}" destId="{98631737-DCAA-47E7-A1A2-F8D7D03030DB}" srcOrd="4" destOrd="0" presId="urn:microsoft.com/office/officeart/2016/7/layout/RoundedRectangleTimeline"/>
    <dgm:cxn modelId="{AD833B65-DD7F-CD43-B6F4-A30BCF53AC93}" type="presParOf" srcId="{220E61D7-AA87-4DC6-809E-1002F802F88E}" destId="{0C98B310-30C1-4BDD-9FF1-B17F05717A93}" srcOrd="21" destOrd="0" presId="urn:microsoft.com/office/officeart/2016/7/layout/RoundedRectangleTimeline"/>
    <dgm:cxn modelId="{66ECD5A2-7C16-6948-934C-1777E4BDC96A}" type="presParOf" srcId="{220E61D7-AA87-4DC6-809E-1002F802F88E}" destId="{74050F03-16A7-4137-AE83-9D692E7C0E1C}" srcOrd="22" destOrd="0" presId="urn:microsoft.com/office/officeart/2016/7/layout/RoundedRectangleTimeline"/>
    <dgm:cxn modelId="{E0974CE3-2A39-6C4C-A13E-98DE9F249F1E}" type="presParOf" srcId="{74050F03-16A7-4137-AE83-9D692E7C0E1C}" destId="{B83114A0-FBEB-43B4-8026-3C97BEE6E9F8}" srcOrd="0" destOrd="0" presId="urn:microsoft.com/office/officeart/2016/7/layout/RoundedRectangleTimeline"/>
    <dgm:cxn modelId="{014A1FB5-F6DC-8141-AEC8-03E197F0148D}" type="presParOf" srcId="{74050F03-16A7-4137-AE83-9D692E7C0E1C}" destId="{3D5D6730-7AFF-4A49-80A4-6777B7C093CE}" srcOrd="1" destOrd="0" presId="urn:microsoft.com/office/officeart/2016/7/layout/RoundedRectangleTimeline"/>
    <dgm:cxn modelId="{38E99FA8-F5F0-DD49-9A3D-1C79F7AFE377}" type="presParOf" srcId="{74050F03-16A7-4137-AE83-9D692E7C0E1C}" destId="{DA4B1269-4419-420C-821C-0A9AEFB97CC7}" srcOrd="2" destOrd="0" presId="urn:microsoft.com/office/officeart/2016/7/layout/RoundedRectangleTimeline"/>
    <dgm:cxn modelId="{E8ADAFF7-0802-1D4E-B008-8855987D323D}" type="presParOf" srcId="{74050F03-16A7-4137-AE83-9D692E7C0E1C}" destId="{5167B324-ED9E-470F-B262-E159F8A0D976}" srcOrd="3" destOrd="0" presId="urn:microsoft.com/office/officeart/2016/7/layout/RoundedRectangleTimeline"/>
    <dgm:cxn modelId="{B4F7D512-4240-8947-A50D-51A49CD7423A}" type="presParOf" srcId="{74050F03-16A7-4137-AE83-9D692E7C0E1C}" destId="{EF959D51-4D30-4BF7-86BE-AF54C0873052}"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63652-AF0C-0B46-AB13-D85CE8F3B5C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7B31B0D5-DE81-7E4A-9EB9-342FC5A3A2D7}">
      <dgm:prSet phldrT="[Text]" custT="1"/>
      <dgm:spPr>
        <a:solidFill>
          <a:srgbClr val="B2D8EF"/>
        </a:solidFill>
        <a:ln>
          <a:solidFill>
            <a:srgbClr val="B2D8EF"/>
          </a:solidFill>
        </a:ln>
      </dgm:spPr>
      <dgm:t>
        <a:bodyPr/>
        <a:lstStyle/>
        <a:p>
          <a:pPr>
            <a:buFont typeface="Arial" panose="020B0604020202020204" pitchFamily="34" charset="0"/>
            <a:buNone/>
          </a:pPr>
          <a:r>
            <a:rPr lang="en-US" sz="1400" b="1">
              <a:solidFill>
                <a:schemeClr val="tx1"/>
              </a:solidFill>
              <a:latin typeface="Montserrat" pitchFamily="2" charset="77"/>
              <a:cs typeface="Times New Roman" panose="02020603050405020304" pitchFamily="18" charset="0"/>
            </a:rPr>
            <a:t>Data cleaning</a:t>
          </a:r>
          <a:endParaRPr lang="en-US" sz="1400" b="1" dirty="0">
            <a:solidFill>
              <a:schemeClr val="tx1"/>
            </a:solidFill>
            <a:latin typeface="Montserrat" pitchFamily="2" charset="77"/>
          </a:endParaRPr>
        </a:p>
      </dgm:t>
    </dgm:pt>
    <dgm:pt modelId="{AD2E34ED-6552-C44A-92B5-B8A034158BA2}" type="parTrans" cxnId="{2B5EC5E1-1C07-674B-A352-D4C8FB43A656}">
      <dgm:prSet/>
      <dgm:spPr/>
      <dgm:t>
        <a:bodyPr/>
        <a:lstStyle/>
        <a:p>
          <a:endParaRPr lang="en-US"/>
        </a:p>
      </dgm:t>
    </dgm:pt>
    <dgm:pt modelId="{63C641EC-5A92-AC4A-A102-D82FCB90FF8C}" type="sibTrans" cxnId="{2B5EC5E1-1C07-674B-A352-D4C8FB43A656}">
      <dgm:prSet/>
      <dgm:spPr>
        <a:solidFill>
          <a:srgbClr val="B2D8EF">
            <a:alpha val="90000"/>
          </a:srgbClr>
        </a:solidFill>
        <a:ln>
          <a:solidFill>
            <a:srgbClr val="B2D8EF">
              <a:alpha val="90000"/>
            </a:srgbClr>
          </a:solidFill>
        </a:ln>
      </dgm:spPr>
      <dgm:t>
        <a:bodyPr/>
        <a:lstStyle/>
        <a:p>
          <a:endParaRPr lang="en-US"/>
        </a:p>
      </dgm:t>
    </dgm:pt>
    <dgm:pt modelId="{551FCC1D-A054-CD4B-94CD-43467BB66385}">
      <dgm:prSet phldrT="[Text]" custT="1"/>
      <dgm:spPr>
        <a:solidFill>
          <a:srgbClr val="B2D8EF"/>
        </a:solidFill>
        <a:ln>
          <a:solidFill>
            <a:srgbClr val="B2D8EF"/>
          </a:solidFill>
        </a:ln>
      </dgm:spPr>
      <dgm:t>
        <a:bodyPr/>
        <a:lstStyle/>
        <a:p>
          <a:pPr>
            <a:buFont typeface="+mj-lt"/>
            <a:buAutoNum type="arabicPeriod"/>
          </a:pPr>
          <a:r>
            <a:rPr lang="zh-CN" altLang="en-US" sz="1600">
              <a:latin typeface="Times" pitchFamily="2" charset="0"/>
              <a:cs typeface="Times New Roman" panose="02020603050405020304" pitchFamily="18" charset="0"/>
            </a:rPr>
            <a:t> </a:t>
          </a:r>
          <a:r>
            <a:rPr lang="en-US" sz="1600">
              <a:latin typeface="Times" pitchFamily="2" charset="0"/>
              <a:cs typeface="Times New Roman" panose="02020603050405020304" pitchFamily="18" charset="0"/>
            </a:rPr>
            <a:t>Check missing and duplicate values</a:t>
          </a:r>
          <a:endParaRPr lang="en-US" sz="1600" dirty="0">
            <a:latin typeface="Times" pitchFamily="2" charset="0"/>
          </a:endParaRPr>
        </a:p>
      </dgm:t>
    </dgm:pt>
    <dgm:pt modelId="{5501AA36-D7C3-0640-AC5F-728B4AA890C8}" type="parTrans" cxnId="{CF388E12-C482-3C4C-83F3-E7309926534E}">
      <dgm:prSet/>
      <dgm:spPr/>
      <dgm:t>
        <a:bodyPr/>
        <a:lstStyle/>
        <a:p>
          <a:endParaRPr lang="en-US"/>
        </a:p>
      </dgm:t>
    </dgm:pt>
    <dgm:pt modelId="{73128FB1-2709-FF48-8EDD-D38DF1B13954}" type="sibTrans" cxnId="{CF388E12-C482-3C4C-83F3-E7309926534E}">
      <dgm:prSet/>
      <dgm:spPr/>
      <dgm:t>
        <a:bodyPr/>
        <a:lstStyle/>
        <a:p>
          <a:endParaRPr lang="en-US"/>
        </a:p>
      </dgm:t>
    </dgm:pt>
    <dgm:pt modelId="{7DC2F87F-2A14-0A43-8AED-FC2762FD2F00}">
      <dgm:prSet phldrT="[Text]" custT="1"/>
      <dgm:spPr>
        <a:solidFill>
          <a:srgbClr val="B2D8EF"/>
        </a:solidFill>
        <a:ln>
          <a:solidFill>
            <a:srgbClr val="B2D8EF"/>
          </a:solidFill>
        </a:ln>
      </dgm:spPr>
      <dgm:t>
        <a:bodyPr/>
        <a:lstStyle/>
        <a:p>
          <a:pPr>
            <a:buFont typeface="+mj-lt"/>
            <a:buAutoNum type="arabicPeriod"/>
          </a:pPr>
          <a:r>
            <a:rPr lang="zh-CN" altLang="en-US" sz="1600">
              <a:latin typeface="Times" pitchFamily="2" charset="0"/>
              <a:cs typeface="Times New Roman" panose="02020603050405020304" pitchFamily="18" charset="0"/>
            </a:rPr>
            <a:t> </a:t>
          </a:r>
          <a:r>
            <a:rPr lang="en-US" sz="1600">
              <a:latin typeface="Times" pitchFamily="2" charset="0"/>
              <a:cs typeface="Times New Roman" panose="02020603050405020304" pitchFamily="18" charset="0"/>
            </a:rPr>
            <a:t>Standardize data granularity</a:t>
          </a:r>
          <a:endParaRPr lang="en-US" sz="1600" dirty="0">
            <a:latin typeface="Times" pitchFamily="2" charset="0"/>
          </a:endParaRPr>
        </a:p>
      </dgm:t>
    </dgm:pt>
    <dgm:pt modelId="{8C192738-2E04-6D4C-9965-B6DF0C617489}" type="parTrans" cxnId="{669A1CD7-F534-D64D-8144-256F0DBD5409}">
      <dgm:prSet/>
      <dgm:spPr/>
      <dgm:t>
        <a:bodyPr/>
        <a:lstStyle/>
        <a:p>
          <a:endParaRPr lang="en-US"/>
        </a:p>
      </dgm:t>
    </dgm:pt>
    <dgm:pt modelId="{6F4FAD4E-896A-B845-B40A-F236626E9F29}" type="sibTrans" cxnId="{669A1CD7-F534-D64D-8144-256F0DBD5409}">
      <dgm:prSet/>
      <dgm:spPr/>
      <dgm:t>
        <a:bodyPr/>
        <a:lstStyle/>
        <a:p>
          <a:endParaRPr lang="en-US"/>
        </a:p>
      </dgm:t>
    </dgm:pt>
    <dgm:pt modelId="{DA77CC32-BAEA-2149-831D-132DF310A715}">
      <dgm:prSet phldrT="[Text]" custT="1"/>
      <dgm:spPr>
        <a:solidFill>
          <a:srgbClr val="419FEA"/>
        </a:solidFill>
        <a:ln>
          <a:solidFill>
            <a:srgbClr val="419FEA"/>
          </a:solidFill>
        </a:ln>
      </dgm:spPr>
      <dgm:t>
        <a:bodyPr/>
        <a:lstStyle/>
        <a:p>
          <a:pPr>
            <a:buFont typeface="Arial" panose="020B0604020202020204" pitchFamily="34" charset="0"/>
            <a:buChar char="•"/>
          </a:pPr>
          <a:r>
            <a:rPr lang="en-US" sz="1050" b="1">
              <a:solidFill>
                <a:schemeClr val="tx1"/>
              </a:solidFill>
              <a:latin typeface="Times New Roman" panose="02020603050405020304" pitchFamily="18" charset="0"/>
              <a:cs typeface="Times New Roman" panose="02020603050405020304" pitchFamily="18" charset="0"/>
            </a:rPr>
            <a:t>Data transformation</a:t>
          </a:r>
          <a:endParaRPr lang="en-US" sz="1050" b="1" dirty="0">
            <a:solidFill>
              <a:schemeClr val="tx1"/>
            </a:solidFill>
          </a:endParaRPr>
        </a:p>
      </dgm:t>
    </dgm:pt>
    <dgm:pt modelId="{D67E8D44-EFAA-A94A-BC62-3B85144FC2DA}" type="parTrans" cxnId="{2BD9D2F9-ABE2-884B-BF0F-FD0FE8C9A4AD}">
      <dgm:prSet/>
      <dgm:spPr/>
      <dgm:t>
        <a:bodyPr/>
        <a:lstStyle/>
        <a:p>
          <a:endParaRPr lang="en-US"/>
        </a:p>
      </dgm:t>
    </dgm:pt>
    <dgm:pt modelId="{AA69BD2C-1441-DD4B-A8CE-7ADB3D15CE4C}" type="sibTrans" cxnId="{2BD9D2F9-ABE2-884B-BF0F-FD0FE8C9A4AD}">
      <dgm:prSet/>
      <dgm:spPr>
        <a:solidFill>
          <a:srgbClr val="B2D8EF">
            <a:alpha val="90000"/>
          </a:srgbClr>
        </a:solidFill>
        <a:ln>
          <a:solidFill>
            <a:srgbClr val="B2D8EF">
              <a:alpha val="90000"/>
            </a:srgbClr>
          </a:solidFill>
        </a:ln>
      </dgm:spPr>
      <dgm:t>
        <a:bodyPr/>
        <a:lstStyle/>
        <a:p>
          <a:endParaRPr lang="en-US"/>
        </a:p>
      </dgm:t>
    </dgm:pt>
    <dgm:pt modelId="{94C94931-86D4-3649-8E78-22580F48D5AA}">
      <dgm:prSet phldrT="[Text]" custT="1"/>
      <dgm:spPr>
        <a:solidFill>
          <a:srgbClr val="419FEA"/>
        </a:solidFill>
        <a:ln>
          <a:solidFill>
            <a:srgbClr val="419FEA"/>
          </a:solidFill>
        </a:ln>
      </dgm:spPr>
      <dgm:t>
        <a:bodyPr/>
        <a:lstStyle/>
        <a:p>
          <a:pPr>
            <a:buFont typeface="+mj-lt"/>
            <a:buAutoNum type="arabicPeriod"/>
          </a:pPr>
          <a:r>
            <a:rPr lang="zh-CN" altLang="en-US" sz="1400">
              <a:latin typeface="Times" pitchFamily="2" charset="0"/>
              <a:cs typeface="Times New Roman" panose="02020603050405020304" pitchFamily="18" charset="0"/>
            </a:rPr>
            <a:t> </a:t>
          </a:r>
          <a:r>
            <a:rPr lang="en-US" sz="1400">
              <a:latin typeface="Times" pitchFamily="2" charset="0"/>
              <a:cs typeface="Times New Roman" panose="02020603050405020304" pitchFamily="18" charset="0"/>
            </a:rPr>
            <a:t>Transform internal &amp; external data to usable formats</a:t>
          </a:r>
          <a:endParaRPr lang="en-US" sz="1400" dirty="0">
            <a:latin typeface="Times" pitchFamily="2" charset="0"/>
          </a:endParaRPr>
        </a:p>
      </dgm:t>
    </dgm:pt>
    <dgm:pt modelId="{A0F7EE7E-E840-BE40-A94F-9D52FCA0EDF0}" type="parTrans" cxnId="{DD52EEC7-E876-C74A-A475-AECD0671EEB2}">
      <dgm:prSet/>
      <dgm:spPr/>
      <dgm:t>
        <a:bodyPr/>
        <a:lstStyle/>
        <a:p>
          <a:endParaRPr lang="en-US"/>
        </a:p>
      </dgm:t>
    </dgm:pt>
    <dgm:pt modelId="{0DDB6674-51FA-FF4B-9788-A684AB8AEF86}" type="sibTrans" cxnId="{DD52EEC7-E876-C74A-A475-AECD0671EEB2}">
      <dgm:prSet/>
      <dgm:spPr/>
      <dgm:t>
        <a:bodyPr/>
        <a:lstStyle/>
        <a:p>
          <a:endParaRPr lang="en-US"/>
        </a:p>
      </dgm:t>
    </dgm:pt>
    <dgm:pt modelId="{2947BCB8-DBB1-7F4A-B04A-0D6AAC8E1EDA}">
      <dgm:prSet phldrT="[Text]" custT="1"/>
      <dgm:spPr>
        <a:solidFill>
          <a:srgbClr val="419FEA"/>
        </a:solidFill>
        <a:ln>
          <a:solidFill>
            <a:srgbClr val="419FEA"/>
          </a:solidFill>
        </a:ln>
      </dgm:spPr>
      <dgm:t>
        <a:bodyPr/>
        <a:lstStyle/>
        <a:p>
          <a:pPr>
            <a:buFont typeface="+mj-lt"/>
            <a:buAutoNum type="arabicPeriod"/>
          </a:pPr>
          <a:r>
            <a:rPr lang="zh-CN" altLang="en-US" sz="1400">
              <a:latin typeface="Times" pitchFamily="2" charset="0"/>
              <a:cs typeface="Times New Roman" panose="02020603050405020304" pitchFamily="18" charset="0"/>
            </a:rPr>
            <a:t> </a:t>
          </a:r>
          <a:r>
            <a:rPr lang="en-US" sz="1400">
              <a:latin typeface="Times" pitchFamily="2" charset="0"/>
              <a:cs typeface="Times New Roman" panose="02020603050405020304" pitchFamily="18" charset="0"/>
            </a:rPr>
            <a:t>Merge internal &amp; external datasets</a:t>
          </a:r>
          <a:endParaRPr lang="en-US" sz="1400" dirty="0">
            <a:latin typeface="Times" pitchFamily="2" charset="0"/>
          </a:endParaRPr>
        </a:p>
      </dgm:t>
    </dgm:pt>
    <dgm:pt modelId="{DE79A3D6-CB34-504C-A7C6-6536844A2372}" type="parTrans" cxnId="{FE63B361-28F3-7D45-AE17-46F07C0A2A53}">
      <dgm:prSet/>
      <dgm:spPr/>
      <dgm:t>
        <a:bodyPr/>
        <a:lstStyle/>
        <a:p>
          <a:endParaRPr lang="en-US"/>
        </a:p>
      </dgm:t>
    </dgm:pt>
    <dgm:pt modelId="{CCA09E10-0A86-3E4A-91F1-31C420C3249D}" type="sibTrans" cxnId="{FE63B361-28F3-7D45-AE17-46F07C0A2A53}">
      <dgm:prSet/>
      <dgm:spPr/>
      <dgm:t>
        <a:bodyPr/>
        <a:lstStyle/>
        <a:p>
          <a:endParaRPr lang="en-US"/>
        </a:p>
      </dgm:t>
    </dgm:pt>
    <dgm:pt modelId="{6EDC224A-6AAD-6D46-9CEB-B4673DE7BE6B}">
      <dgm:prSet phldrT="[Text]" custT="1"/>
      <dgm:spPr>
        <a:solidFill>
          <a:srgbClr val="1042EE"/>
        </a:solidFill>
        <a:ln>
          <a:solidFill>
            <a:srgbClr val="1141D6"/>
          </a:solidFill>
        </a:ln>
      </dgm:spPr>
      <dgm:t>
        <a:bodyPr/>
        <a:lstStyle/>
        <a:p>
          <a:pPr>
            <a:buFont typeface="Arial" panose="020B0604020202020204" pitchFamily="34" charset="0"/>
            <a:buChar char="•"/>
          </a:pPr>
          <a:r>
            <a:rPr lang="en-US" sz="1400" b="1">
              <a:latin typeface="Times New Roman" panose="02020603050405020304" pitchFamily="18" charset="0"/>
              <a:cs typeface="Times New Roman" panose="02020603050405020304" pitchFamily="18" charset="0"/>
            </a:rPr>
            <a:t>Data reduction</a:t>
          </a:r>
          <a:endParaRPr lang="en-US" sz="1400" b="1" dirty="0"/>
        </a:p>
      </dgm:t>
    </dgm:pt>
    <dgm:pt modelId="{245D2C14-322B-CD48-9DC1-B5CEDED79904}" type="parTrans" cxnId="{09365DC2-1193-FA4F-9CC8-00039609553F}">
      <dgm:prSet/>
      <dgm:spPr/>
      <dgm:t>
        <a:bodyPr/>
        <a:lstStyle/>
        <a:p>
          <a:endParaRPr lang="en-US"/>
        </a:p>
      </dgm:t>
    </dgm:pt>
    <dgm:pt modelId="{231F0317-EC95-E340-9C40-028875BEBAAD}" type="sibTrans" cxnId="{09365DC2-1193-FA4F-9CC8-00039609553F}">
      <dgm:prSet/>
      <dgm:spPr/>
      <dgm:t>
        <a:bodyPr/>
        <a:lstStyle/>
        <a:p>
          <a:endParaRPr lang="en-US"/>
        </a:p>
      </dgm:t>
    </dgm:pt>
    <dgm:pt modelId="{A7F1F8FF-F995-F84A-8765-C633DC0B625C}">
      <dgm:prSet phldrT="[Text]" custT="1"/>
      <dgm:spPr>
        <a:solidFill>
          <a:srgbClr val="1042EE"/>
        </a:solidFill>
        <a:ln>
          <a:solidFill>
            <a:srgbClr val="1141D6"/>
          </a:solidFill>
        </a:ln>
      </dgm:spPr>
      <dgm:t>
        <a:bodyPr/>
        <a:lstStyle/>
        <a:p>
          <a:pPr>
            <a:buFont typeface="+mj-lt"/>
            <a:buAutoNum type="arabicPeriod"/>
          </a:pPr>
          <a:r>
            <a:rPr lang="zh-CN" altLang="en-US" sz="1400">
              <a:solidFill>
                <a:schemeClr val="bg1"/>
              </a:solidFill>
              <a:latin typeface="Times" pitchFamily="2" charset="0"/>
              <a:cs typeface="Times New Roman" panose="02020603050405020304" pitchFamily="18" charset="0"/>
            </a:rPr>
            <a:t> </a:t>
          </a:r>
          <a:r>
            <a:rPr lang="en-US" sz="1400">
              <a:solidFill>
                <a:schemeClr val="bg1"/>
              </a:solidFill>
              <a:latin typeface="Times" pitchFamily="2" charset="0"/>
              <a:cs typeface="Times New Roman" panose="02020603050405020304" pitchFamily="18" charset="0"/>
            </a:rPr>
            <a:t>Aggregate monthly revenue of all industries</a:t>
          </a:r>
          <a:endParaRPr lang="en-US" sz="1400" dirty="0">
            <a:solidFill>
              <a:schemeClr val="bg1"/>
            </a:solidFill>
            <a:latin typeface="Times" pitchFamily="2" charset="0"/>
          </a:endParaRPr>
        </a:p>
      </dgm:t>
    </dgm:pt>
    <dgm:pt modelId="{38B534AD-AE78-4942-9521-D5E720A0195B}" type="parTrans" cxnId="{85C20372-99E5-A648-B08E-63C9248C7C30}">
      <dgm:prSet/>
      <dgm:spPr/>
      <dgm:t>
        <a:bodyPr/>
        <a:lstStyle/>
        <a:p>
          <a:endParaRPr lang="en-US"/>
        </a:p>
      </dgm:t>
    </dgm:pt>
    <dgm:pt modelId="{9D9CED5D-33EF-9843-8FB0-2DE97D2BFA9C}" type="sibTrans" cxnId="{85C20372-99E5-A648-B08E-63C9248C7C30}">
      <dgm:prSet/>
      <dgm:spPr/>
      <dgm:t>
        <a:bodyPr/>
        <a:lstStyle/>
        <a:p>
          <a:endParaRPr lang="en-US"/>
        </a:p>
      </dgm:t>
    </dgm:pt>
    <dgm:pt modelId="{47219EAC-9FDE-F345-8E79-ECA38B3997BF}">
      <dgm:prSet phldrT="[Text]" custT="1"/>
      <dgm:spPr>
        <a:solidFill>
          <a:srgbClr val="1042EE"/>
        </a:solidFill>
        <a:ln>
          <a:solidFill>
            <a:srgbClr val="1141D6"/>
          </a:solidFill>
        </a:ln>
      </dgm:spPr>
      <dgm:t>
        <a:bodyPr/>
        <a:lstStyle/>
        <a:p>
          <a:pPr>
            <a:buFont typeface="+mj-lt"/>
            <a:buAutoNum type="arabicPeriod"/>
          </a:pPr>
          <a:r>
            <a:rPr lang="zh-CN" altLang="en-US" sz="1400">
              <a:solidFill>
                <a:schemeClr val="bg1"/>
              </a:solidFill>
              <a:latin typeface="Times" pitchFamily="2" charset="0"/>
              <a:cs typeface="Times New Roman" panose="02020603050405020304" pitchFamily="18" charset="0"/>
            </a:rPr>
            <a:t> </a:t>
          </a:r>
          <a:r>
            <a:rPr lang="en-US" sz="1400">
              <a:solidFill>
                <a:schemeClr val="bg1"/>
              </a:solidFill>
              <a:latin typeface="Times" pitchFamily="2" charset="0"/>
              <a:cs typeface="Times New Roman" panose="02020603050405020304" pitchFamily="18" charset="0"/>
            </a:rPr>
            <a:t>Feature selection</a:t>
          </a:r>
          <a:endParaRPr lang="en-US" sz="1600" dirty="0">
            <a:solidFill>
              <a:schemeClr val="bg1"/>
            </a:solidFill>
            <a:latin typeface="Times" pitchFamily="2" charset="0"/>
          </a:endParaRPr>
        </a:p>
      </dgm:t>
    </dgm:pt>
    <dgm:pt modelId="{85926B76-C2D0-A542-B264-D3530EE93F59}" type="parTrans" cxnId="{3C41D412-B1B5-CE47-8B11-3988551907AA}">
      <dgm:prSet/>
      <dgm:spPr/>
      <dgm:t>
        <a:bodyPr/>
        <a:lstStyle/>
        <a:p>
          <a:endParaRPr lang="en-US"/>
        </a:p>
      </dgm:t>
    </dgm:pt>
    <dgm:pt modelId="{F1E02A45-B5BB-DB48-92D6-23675E76D587}" type="sibTrans" cxnId="{3C41D412-B1B5-CE47-8B11-3988551907AA}">
      <dgm:prSet/>
      <dgm:spPr/>
      <dgm:t>
        <a:bodyPr/>
        <a:lstStyle/>
        <a:p>
          <a:endParaRPr lang="en-US"/>
        </a:p>
      </dgm:t>
    </dgm:pt>
    <dgm:pt modelId="{EBAD05D9-6C02-4E43-9866-78F4A6E98D70}" type="pres">
      <dgm:prSet presAssocID="{BCC63652-AF0C-0B46-AB13-D85CE8F3B5C1}" presName="linearFlow" presStyleCnt="0">
        <dgm:presLayoutVars>
          <dgm:dir/>
          <dgm:animLvl val="lvl"/>
          <dgm:resizeHandles val="exact"/>
        </dgm:presLayoutVars>
      </dgm:prSet>
      <dgm:spPr/>
    </dgm:pt>
    <dgm:pt modelId="{2BB952A3-310E-9248-AF2B-BAEB74C257E3}" type="pres">
      <dgm:prSet presAssocID="{7B31B0D5-DE81-7E4A-9EB9-342FC5A3A2D7}" presName="composite" presStyleCnt="0"/>
      <dgm:spPr/>
    </dgm:pt>
    <dgm:pt modelId="{3F06D5F7-37EE-634A-9B0F-36F4763BC416}" type="pres">
      <dgm:prSet presAssocID="{7B31B0D5-DE81-7E4A-9EB9-342FC5A3A2D7}" presName="parentText" presStyleLbl="alignNode1" presStyleIdx="0" presStyleCnt="3">
        <dgm:presLayoutVars>
          <dgm:chMax val="1"/>
          <dgm:bulletEnabled val="1"/>
        </dgm:presLayoutVars>
      </dgm:prSet>
      <dgm:spPr/>
    </dgm:pt>
    <dgm:pt modelId="{F907C99B-3F1D-7B47-8AC2-0E930F8413F5}" type="pres">
      <dgm:prSet presAssocID="{7B31B0D5-DE81-7E4A-9EB9-342FC5A3A2D7}" presName="descendantText" presStyleLbl="alignAcc1" presStyleIdx="0" presStyleCnt="3">
        <dgm:presLayoutVars>
          <dgm:bulletEnabled val="1"/>
        </dgm:presLayoutVars>
      </dgm:prSet>
      <dgm:spPr/>
    </dgm:pt>
    <dgm:pt modelId="{4FD18867-F59C-4147-889E-D30C698FD7D0}" type="pres">
      <dgm:prSet presAssocID="{63C641EC-5A92-AC4A-A102-D82FCB90FF8C}" presName="sp" presStyleCnt="0"/>
      <dgm:spPr/>
    </dgm:pt>
    <dgm:pt modelId="{9A1CB298-1061-7F49-A4AA-4B8B6AEFD189}" type="pres">
      <dgm:prSet presAssocID="{DA77CC32-BAEA-2149-831D-132DF310A715}" presName="composite" presStyleCnt="0"/>
      <dgm:spPr/>
    </dgm:pt>
    <dgm:pt modelId="{A352C815-E36E-9146-99D2-44C3B1FC352E}" type="pres">
      <dgm:prSet presAssocID="{DA77CC32-BAEA-2149-831D-132DF310A715}" presName="parentText" presStyleLbl="alignNode1" presStyleIdx="1" presStyleCnt="3">
        <dgm:presLayoutVars>
          <dgm:chMax val="1"/>
          <dgm:bulletEnabled val="1"/>
        </dgm:presLayoutVars>
      </dgm:prSet>
      <dgm:spPr/>
    </dgm:pt>
    <dgm:pt modelId="{2809C3AD-AF1E-B343-AC9C-8194BE2FAACE}" type="pres">
      <dgm:prSet presAssocID="{DA77CC32-BAEA-2149-831D-132DF310A715}" presName="descendantText" presStyleLbl="alignAcc1" presStyleIdx="1" presStyleCnt="3">
        <dgm:presLayoutVars>
          <dgm:bulletEnabled val="1"/>
        </dgm:presLayoutVars>
      </dgm:prSet>
      <dgm:spPr/>
    </dgm:pt>
    <dgm:pt modelId="{511F7393-A484-304C-9CC3-48CC370C332F}" type="pres">
      <dgm:prSet presAssocID="{AA69BD2C-1441-DD4B-A8CE-7ADB3D15CE4C}" presName="sp" presStyleCnt="0"/>
      <dgm:spPr/>
    </dgm:pt>
    <dgm:pt modelId="{8CCB91DC-5A03-9F4D-909F-5CFEE2142517}" type="pres">
      <dgm:prSet presAssocID="{6EDC224A-6AAD-6D46-9CEB-B4673DE7BE6B}" presName="composite" presStyleCnt="0"/>
      <dgm:spPr/>
    </dgm:pt>
    <dgm:pt modelId="{5A4AF4E8-31E8-8F4F-AD47-24480D171497}" type="pres">
      <dgm:prSet presAssocID="{6EDC224A-6AAD-6D46-9CEB-B4673DE7BE6B}" presName="parentText" presStyleLbl="alignNode1" presStyleIdx="2" presStyleCnt="3">
        <dgm:presLayoutVars>
          <dgm:chMax val="1"/>
          <dgm:bulletEnabled val="1"/>
        </dgm:presLayoutVars>
      </dgm:prSet>
      <dgm:spPr/>
    </dgm:pt>
    <dgm:pt modelId="{58B872D5-94D4-8D41-B216-D513834AE6EB}" type="pres">
      <dgm:prSet presAssocID="{6EDC224A-6AAD-6D46-9CEB-B4673DE7BE6B}" presName="descendantText" presStyleLbl="alignAcc1" presStyleIdx="2" presStyleCnt="3" custLinFactNeighborX="1521" custLinFactNeighborY="-1135">
        <dgm:presLayoutVars>
          <dgm:bulletEnabled val="1"/>
        </dgm:presLayoutVars>
      </dgm:prSet>
      <dgm:spPr/>
    </dgm:pt>
  </dgm:ptLst>
  <dgm:cxnLst>
    <dgm:cxn modelId="{576DE00A-2D0D-D84D-B2D0-D3D489EF2D81}" type="presOf" srcId="{7DC2F87F-2A14-0A43-8AED-FC2762FD2F00}" destId="{F907C99B-3F1D-7B47-8AC2-0E930F8413F5}" srcOrd="0" destOrd="1" presId="urn:microsoft.com/office/officeart/2005/8/layout/chevron2"/>
    <dgm:cxn modelId="{CF388E12-C482-3C4C-83F3-E7309926534E}" srcId="{7B31B0D5-DE81-7E4A-9EB9-342FC5A3A2D7}" destId="{551FCC1D-A054-CD4B-94CD-43467BB66385}" srcOrd="0" destOrd="0" parTransId="{5501AA36-D7C3-0640-AC5F-728B4AA890C8}" sibTransId="{73128FB1-2709-FF48-8EDD-D38DF1B13954}"/>
    <dgm:cxn modelId="{3C41D412-B1B5-CE47-8B11-3988551907AA}" srcId="{6EDC224A-6AAD-6D46-9CEB-B4673DE7BE6B}" destId="{47219EAC-9FDE-F345-8E79-ECA38B3997BF}" srcOrd="1" destOrd="0" parTransId="{85926B76-C2D0-A542-B264-D3530EE93F59}" sibTransId="{F1E02A45-B5BB-DB48-92D6-23675E76D587}"/>
    <dgm:cxn modelId="{F4DC9831-AEEE-CA4F-84C1-4DA36CE7CA9B}" type="presOf" srcId="{BCC63652-AF0C-0B46-AB13-D85CE8F3B5C1}" destId="{EBAD05D9-6C02-4E43-9866-78F4A6E98D70}" srcOrd="0" destOrd="0" presId="urn:microsoft.com/office/officeart/2005/8/layout/chevron2"/>
    <dgm:cxn modelId="{C5C40A36-9213-6245-9347-4AF41B95C665}" type="presOf" srcId="{2947BCB8-DBB1-7F4A-B04A-0D6AAC8E1EDA}" destId="{2809C3AD-AF1E-B343-AC9C-8194BE2FAACE}" srcOrd="0" destOrd="1" presId="urn:microsoft.com/office/officeart/2005/8/layout/chevron2"/>
    <dgm:cxn modelId="{FE63B361-28F3-7D45-AE17-46F07C0A2A53}" srcId="{DA77CC32-BAEA-2149-831D-132DF310A715}" destId="{2947BCB8-DBB1-7F4A-B04A-0D6AAC8E1EDA}" srcOrd="1" destOrd="0" parTransId="{DE79A3D6-CB34-504C-A7C6-6536844A2372}" sibTransId="{CCA09E10-0A86-3E4A-91F1-31C420C3249D}"/>
    <dgm:cxn modelId="{2DC3296F-7E25-B64C-AAA9-EC1B634ED032}" type="presOf" srcId="{A7F1F8FF-F995-F84A-8765-C633DC0B625C}" destId="{58B872D5-94D4-8D41-B216-D513834AE6EB}" srcOrd="0" destOrd="0" presId="urn:microsoft.com/office/officeart/2005/8/layout/chevron2"/>
    <dgm:cxn modelId="{85C20372-99E5-A648-B08E-63C9248C7C30}" srcId="{6EDC224A-6AAD-6D46-9CEB-B4673DE7BE6B}" destId="{A7F1F8FF-F995-F84A-8765-C633DC0B625C}" srcOrd="0" destOrd="0" parTransId="{38B534AD-AE78-4942-9521-D5E720A0195B}" sibTransId="{9D9CED5D-33EF-9843-8FB0-2DE97D2BFA9C}"/>
    <dgm:cxn modelId="{3CB06784-F85F-E64F-B690-F3880CC0E6CB}" type="presOf" srcId="{DA77CC32-BAEA-2149-831D-132DF310A715}" destId="{A352C815-E36E-9146-99D2-44C3B1FC352E}" srcOrd="0" destOrd="0" presId="urn:microsoft.com/office/officeart/2005/8/layout/chevron2"/>
    <dgm:cxn modelId="{B4693390-1B75-CA4B-A497-19E57DFE13B5}" type="presOf" srcId="{94C94931-86D4-3649-8E78-22580F48D5AA}" destId="{2809C3AD-AF1E-B343-AC9C-8194BE2FAACE}" srcOrd="0" destOrd="0" presId="urn:microsoft.com/office/officeart/2005/8/layout/chevron2"/>
    <dgm:cxn modelId="{ED4042AB-0901-2F49-B3A8-732E4C0B3FD1}" type="presOf" srcId="{6EDC224A-6AAD-6D46-9CEB-B4673DE7BE6B}" destId="{5A4AF4E8-31E8-8F4F-AD47-24480D171497}" srcOrd="0" destOrd="0" presId="urn:microsoft.com/office/officeart/2005/8/layout/chevron2"/>
    <dgm:cxn modelId="{1AE94CAD-5B0C-1D4B-A974-B901D88C6224}" type="presOf" srcId="{7B31B0D5-DE81-7E4A-9EB9-342FC5A3A2D7}" destId="{3F06D5F7-37EE-634A-9B0F-36F4763BC416}" srcOrd="0" destOrd="0" presId="urn:microsoft.com/office/officeart/2005/8/layout/chevron2"/>
    <dgm:cxn modelId="{09365DC2-1193-FA4F-9CC8-00039609553F}" srcId="{BCC63652-AF0C-0B46-AB13-D85CE8F3B5C1}" destId="{6EDC224A-6AAD-6D46-9CEB-B4673DE7BE6B}" srcOrd="2" destOrd="0" parTransId="{245D2C14-322B-CD48-9DC1-B5CEDED79904}" sibTransId="{231F0317-EC95-E340-9C40-028875BEBAAD}"/>
    <dgm:cxn modelId="{DD52EEC7-E876-C74A-A475-AECD0671EEB2}" srcId="{DA77CC32-BAEA-2149-831D-132DF310A715}" destId="{94C94931-86D4-3649-8E78-22580F48D5AA}" srcOrd="0" destOrd="0" parTransId="{A0F7EE7E-E840-BE40-A94F-9D52FCA0EDF0}" sibTransId="{0DDB6674-51FA-FF4B-9788-A684AB8AEF86}"/>
    <dgm:cxn modelId="{669A1CD7-F534-D64D-8144-256F0DBD5409}" srcId="{7B31B0D5-DE81-7E4A-9EB9-342FC5A3A2D7}" destId="{7DC2F87F-2A14-0A43-8AED-FC2762FD2F00}" srcOrd="1" destOrd="0" parTransId="{8C192738-2E04-6D4C-9965-B6DF0C617489}" sibTransId="{6F4FAD4E-896A-B845-B40A-F236626E9F29}"/>
    <dgm:cxn modelId="{AB2A10DA-4B50-0D4B-8A59-C968DD244A52}" type="presOf" srcId="{47219EAC-9FDE-F345-8E79-ECA38B3997BF}" destId="{58B872D5-94D4-8D41-B216-D513834AE6EB}" srcOrd="0" destOrd="1" presId="urn:microsoft.com/office/officeart/2005/8/layout/chevron2"/>
    <dgm:cxn modelId="{2B5EC5E1-1C07-674B-A352-D4C8FB43A656}" srcId="{BCC63652-AF0C-0B46-AB13-D85CE8F3B5C1}" destId="{7B31B0D5-DE81-7E4A-9EB9-342FC5A3A2D7}" srcOrd="0" destOrd="0" parTransId="{AD2E34ED-6552-C44A-92B5-B8A034158BA2}" sibTransId="{63C641EC-5A92-AC4A-A102-D82FCB90FF8C}"/>
    <dgm:cxn modelId="{2BD9D2F9-ABE2-884B-BF0F-FD0FE8C9A4AD}" srcId="{BCC63652-AF0C-0B46-AB13-D85CE8F3B5C1}" destId="{DA77CC32-BAEA-2149-831D-132DF310A715}" srcOrd="1" destOrd="0" parTransId="{D67E8D44-EFAA-A94A-BC62-3B85144FC2DA}" sibTransId="{AA69BD2C-1441-DD4B-A8CE-7ADB3D15CE4C}"/>
    <dgm:cxn modelId="{D0B00EFB-F694-1343-9210-D391172278DE}" type="presOf" srcId="{551FCC1D-A054-CD4B-94CD-43467BB66385}" destId="{F907C99B-3F1D-7B47-8AC2-0E930F8413F5}" srcOrd="0" destOrd="0" presId="urn:microsoft.com/office/officeart/2005/8/layout/chevron2"/>
    <dgm:cxn modelId="{703FCAFC-2FB3-F948-86BE-529086CFDE91}" type="presParOf" srcId="{EBAD05D9-6C02-4E43-9866-78F4A6E98D70}" destId="{2BB952A3-310E-9248-AF2B-BAEB74C257E3}" srcOrd="0" destOrd="0" presId="urn:microsoft.com/office/officeart/2005/8/layout/chevron2"/>
    <dgm:cxn modelId="{6D5CBCE6-5F81-334B-94C5-A4F95C97298B}" type="presParOf" srcId="{2BB952A3-310E-9248-AF2B-BAEB74C257E3}" destId="{3F06D5F7-37EE-634A-9B0F-36F4763BC416}" srcOrd="0" destOrd="0" presId="urn:microsoft.com/office/officeart/2005/8/layout/chevron2"/>
    <dgm:cxn modelId="{A0733146-52F6-9B41-8D9F-9F372B017A5F}" type="presParOf" srcId="{2BB952A3-310E-9248-AF2B-BAEB74C257E3}" destId="{F907C99B-3F1D-7B47-8AC2-0E930F8413F5}" srcOrd="1" destOrd="0" presId="urn:microsoft.com/office/officeart/2005/8/layout/chevron2"/>
    <dgm:cxn modelId="{60B05DB0-A6C0-4041-AA6E-B0704EA62C1A}" type="presParOf" srcId="{EBAD05D9-6C02-4E43-9866-78F4A6E98D70}" destId="{4FD18867-F59C-4147-889E-D30C698FD7D0}" srcOrd="1" destOrd="0" presId="urn:microsoft.com/office/officeart/2005/8/layout/chevron2"/>
    <dgm:cxn modelId="{1D2B43FA-54E8-1D43-B640-0E6B717B7F37}" type="presParOf" srcId="{EBAD05D9-6C02-4E43-9866-78F4A6E98D70}" destId="{9A1CB298-1061-7F49-A4AA-4B8B6AEFD189}" srcOrd="2" destOrd="0" presId="urn:microsoft.com/office/officeart/2005/8/layout/chevron2"/>
    <dgm:cxn modelId="{FFA4B2AD-D50B-7F45-A8F3-BF4011D81B37}" type="presParOf" srcId="{9A1CB298-1061-7F49-A4AA-4B8B6AEFD189}" destId="{A352C815-E36E-9146-99D2-44C3B1FC352E}" srcOrd="0" destOrd="0" presId="urn:microsoft.com/office/officeart/2005/8/layout/chevron2"/>
    <dgm:cxn modelId="{0FC5F13E-99FB-3745-BF40-BFBF310F059A}" type="presParOf" srcId="{9A1CB298-1061-7F49-A4AA-4B8B6AEFD189}" destId="{2809C3AD-AF1E-B343-AC9C-8194BE2FAACE}" srcOrd="1" destOrd="0" presId="urn:microsoft.com/office/officeart/2005/8/layout/chevron2"/>
    <dgm:cxn modelId="{23608638-D9E0-4343-9ADD-FE040787CA7F}" type="presParOf" srcId="{EBAD05D9-6C02-4E43-9866-78F4A6E98D70}" destId="{511F7393-A484-304C-9CC3-48CC370C332F}" srcOrd="3" destOrd="0" presId="urn:microsoft.com/office/officeart/2005/8/layout/chevron2"/>
    <dgm:cxn modelId="{6C349FC9-84EE-EB49-963B-3C52B571C660}" type="presParOf" srcId="{EBAD05D9-6C02-4E43-9866-78F4A6E98D70}" destId="{8CCB91DC-5A03-9F4D-909F-5CFEE2142517}" srcOrd="4" destOrd="0" presId="urn:microsoft.com/office/officeart/2005/8/layout/chevron2"/>
    <dgm:cxn modelId="{D352F14B-42F7-C94F-AD7B-1B2776E6D251}" type="presParOf" srcId="{8CCB91DC-5A03-9F4D-909F-5CFEE2142517}" destId="{5A4AF4E8-31E8-8F4F-AD47-24480D171497}" srcOrd="0" destOrd="0" presId="urn:microsoft.com/office/officeart/2005/8/layout/chevron2"/>
    <dgm:cxn modelId="{F700EAAD-FF67-6344-A6AC-B992AD62D0E6}" type="presParOf" srcId="{8CCB91DC-5A03-9F4D-909F-5CFEE2142517}" destId="{58B872D5-94D4-8D41-B216-D513834AE6EB}" srcOrd="1" destOrd="0" presId="urn:microsoft.com/office/officeart/2005/8/layout/chevron2"/>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584850-808B-434C-897B-8C8FCBFCC71A}" type="doc">
      <dgm:prSet loTypeId="urn:microsoft.com/office/officeart/2005/8/layout/process1" loCatId="" qsTypeId="urn:microsoft.com/office/officeart/2005/8/quickstyle/simple1" qsCatId="simple" csTypeId="urn:microsoft.com/office/officeart/2005/8/colors/accent1_2" csCatId="accent1" phldr="1"/>
      <dgm:spPr/>
    </dgm:pt>
    <dgm:pt modelId="{79D8751D-85BC-B241-8569-E38B54FF7076}">
      <dgm:prSet phldrT="[Text]" custT="1"/>
      <dgm:spPr>
        <a:solidFill>
          <a:srgbClr val="90CCFB"/>
        </a:solidFill>
      </dgm:spPr>
      <dgm:t>
        <a:bodyPr/>
        <a:lstStyle/>
        <a:p>
          <a:r>
            <a:rPr lang="en-US" sz="1600" b="1" dirty="0">
              <a:latin typeface="Montserrat" pitchFamily="2" charset="77"/>
            </a:rPr>
            <a:t>Future Revenue Data</a:t>
          </a:r>
        </a:p>
      </dgm:t>
    </dgm:pt>
    <dgm:pt modelId="{0DA45186-7826-9B4D-A9B9-E2FB15803BF1}" type="parTrans" cxnId="{54A9851A-9EE4-154F-8C24-1F4A8C4F1C6D}">
      <dgm:prSet/>
      <dgm:spPr/>
      <dgm:t>
        <a:bodyPr/>
        <a:lstStyle/>
        <a:p>
          <a:endParaRPr lang="en-US"/>
        </a:p>
      </dgm:t>
    </dgm:pt>
    <dgm:pt modelId="{E8246FE1-5B9B-C549-9D75-CA5606FA95DD}" type="sibTrans" cxnId="{54A9851A-9EE4-154F-8C24-1F4A8C4F1C6D}">
      <dgm:prSet/>
      <dgm:spPr>
        <a:solidFill>
          <a:srgbClr val="A2CCED"/>
        </a:solidFill>
      </dgm:spPr>
      <dgm:t>
        <a:bodyPr/>
        <a:lstStyle/>
        <a:p>
          <a:endParaRPr lang="en-US"/>
        </a:p>
      </dgm:t>
    </dgm:pt>
    <dgm:pt modelId="{59CC7F7F-7AC4-3D48-B349-42D7BC684219}">
      <dgm:prSet phldrT="[Text]"/>
      <dgm:spPr>
        <a:solidFill>
          <a:srgbClr val="4888DF"/>
        </a:solidFill>
      </dgm:spPr>
      <dgm:t>
        <a:bodyPr/>
        <a:lstStyle/>
        <a:p>
          <a:r>
            <a:rPr lang="en-US" b="1" dirty="0">
              <a:latin typeface="Montserrat" pitchFamily="2" charset="77"/>
            </a:rPr>
            <a:t>LSTM (Deep Learning)</a:t>
          </a:r>
        </a:p>
      </dgm:t>
    </dgm:pt>
    <dgm:pt modelId="{8A6D959C-6ED5-FF47-80EE-8488E7E78AF4}" type="parTrans" cxnId="{B05082C5-4833-EA4C-BF25-3467C9DE0644}">
      <dgm:prSet/>
      <dgm:spPr/>
      <dgm:t>
        <a:bodyPr/>
        <a:lstStyle/>
        <a:p>
          <a:endParaRPr lang="en-US"/>
        </a:p>
      </dgm:t>
    </dgm:pt>
    <dgm:pt modelId="{7E1636A3-8320-8141-A930-BA7753F034EF}" type="sibTrans" cxnId="{B05082C5-4833-EA4C-BF25-3467C9DE0644}">
      <dgm:prSet/>
      <dgm:spPr/>
      <dgm:t>
        <a:bodyPr/>
        <a:lstStyle/>
        <a:p>
          <a:endParaRPr lang="en-US"/>
        </a:p>
      </dgm:t>
    </dgm:pt>
    <dgm:pt modelId="{A46AA76E-C7A0-1C4C-A308-7232BD2E091C}" type="pres">
      <dgm:prSet presAssocID="{36584850-808B-434C-897B-8C8FCBFCC71A}" presName="Name0" presStyleCnt="0">
        <dgm:presLayoutVars>
          <dgm:dir/>
          <dgm:resizeHandles val="exact"/>
        </dgm:presLayoutVars>
      </dgm:prSet>
      <dgm:spPr/>
    </dgm:pt>
    <dgm:pt modelId="{F1B53620-235E-CC40-8124-AE5F12852997}" type="pres">
      <dgm:prSet presAssocID="{79D8751D-85BC-B241-8569-E38B54FF7076}" presName="node" presStyleLbl="node1" presStyleIdx="0" presStyleCnt="2">
        <dgm:presLayoutVars>
          <dgm:bulletEnabled val="1"/>
        </dgm:presLayoutVars>
      </dgm:prSet>
      <dgm:spPr/>
    </dgm:pt>
    <dgm:pt modelId="{B61496C5-E0F6-C547-8008-A29A4C334C20}" type="pres">
      <dgm:prSet presAssocID="{E8246FE1-5B9B-C549-9D75-CA5606FA95DD}" presName="sibTrans" presStyleLbl="sibTrans2D1" presStyleIdx="0" presStyleCnt="1" custScaleX="167115" custScaleY="56913"/>
      <dgm:spPr/>
    </dgm:pt>
    <dgm:pt modelId="{D50C465D-5CE3-F24A-9187-0D7DF1E11E9A}" type="pres">
      <dgm:prSet presAssocID="{E8246FE1-5B9B-C549-9D75-CA5606FA95DD}" presName="connectorText" presStyleLbl="sibTrans2D1" presStyleIdx="0" presStyleCnt="1"/>
      <dgm:spPr/>
    </dgm:pt>
    <dgm:pt modelId="{AA317064-555C-BF48-81F6-5FB7272CABB3}" type="pres">
      <dgm:prSet presAssocID="{59CC7F7F-7AC4-3D48-B349-42D7BC684219}" presName="node" presStyleLbl="node1" presStyleIdx="1" presStyleCnt="2" custLinFactNeighborX="6433" custLinFactNeighborY="-7361">
        <dgm:presLayoutVars>
          <dgm:bulletEnabled val="1"/>
        </dgm:presLayoutVars>
      </dgm:prSet>
      <dgm:spPr/>
    </dgm:pt>
  </dgm:ptLst>
  <dgm:cxnLst>
    <dgm:cxn modelId="{54A9851A-9EE4-154F-8C24-1F4A8C4F1C6D}" srcId="{36584850-808B-434C-897B-8C8FCBFCC71A}" destId="{79D8751D-85BC-B241-8569-E38B54FF7076}" srcOrd="0" destOrd="0" parTransId="{0DA45186-7826-9B4D-A9B9-E2FB15803BF1}" sibTransId="{E8246FE1-5B9B-C549-9D75-CA5606FA95DD}"/>
    <dgm:cxn modelId="{324DF51C-ECA8-C04A-945A-A67AC244F753}" type="presOf" srcId="{E8246FE1-5B9B-C549-9D75-CA5606FA95DD}" destId="{B61496C5-E0F6-C547-8008-A29A4C334C20}" srcOrd="0" destOrd="0" presId="urn:microsoft.com/office/officeart/2005/8/layout/process1"/>
    <dgm:cxn modelId="{61CA1C33-1AF1-6D42-9B4F-702DB4B654E8}" type="presOf" srcId="{36584850-808B-434C-897B-8C8FCBFCC71A}" destId="{A46AA76E-C7A0-1C4C-A308-7232BD2E091C}" srcOrd="0" destOrd="0" presId="urn:microsoft.com/office/officeart/2005/8/layout/process1"/>
    <dgm:cxn modelId="{4F94985F-455E-BB4A-8AFA-F5ED6BA08DD0}" type="presOf" srcId="{E8246FE1-5B9B-C549-9D75-CA5606FA95DD}" destId="{D50C465D-5CE3-F24A-9187-0D7DF1E11E9A}" srcOrd="1" destOrd="0" presId="urn:microsoft.com/office/officeart/2005/8/layout/process1"/>
    <dgm:cxn modelId="{E92B4576-ACDD-514F-8755-50E9D432B6DC}" type="presOf" srcId="{79D8751D-85BC-B241-8569-E38B54FF7076}" destId="{F1B53620-235E-CC40-8124-AE5F12852997}" srcOrd="0" destOrd="0" presId="urn:microsoft.com/office/officeart/2005/8/layout/process1"/>
    <dgm:cxn modelId="{2E2ED4BF-9143-424A-84F9-AAA58B2A1A21}" type="presOf" srcId="{59CC7F7F-7AC4-3D48-B349-42D7BC684219}" destId="{AA317064-555C-BF48-81F6-5FB7272CABB3}" srcOrd="0" destOrd="0" presId="urn:microsoft.com/office/officeart/2005/8/layout/process1"/>
    <dgm:cxn modelId="{B05082C5-4833-EA4C-BF25-3467C9DE0644}" srcId="{36584850-808B-434C-897B-8C8FCBFCC71A}" destId="{59CC7F7F-7AC4-3D48-B349-42D7BC684219}" srcOrd="1" destOrd="0" parTransId="{8A6D959C-6ED5-FF47-80EE-8488E7E78AF4}" sibTransId="{7E1636A3-8320-8141-A930-BA7753F034EF}"/>
    <dgm:cxn modelId="{D63BC5C8-8A87-2348-B2E7-DEFFC075FC29}" type="presParOf" srcId="{A46AA76E-C7A0-1C4C-A308-7232BD2E091C}" destId="{F1B53620-235E-CC40-8124-AE5F12852997}" srcOrd="0" destOrd="0" presId="urn:microsoft.com/office/officeart/2005/8/layout/process1"/>
    <dgm:cxn modelId="{8CC564B3-4AE8-6847-B225-E0F1637D11F2}" type="presParOf" srcId="{A46AA76E-C7A0-1C4C-A308-7232BD2E091C}" destId="{B61496C5-E0F6-C547-8008-A29A4C334C20}" srcOrd="1" destOrd="0" presId="urn:microsoft.com/office/officeart/2005/8/layout/process1"/>
    <dgm:cxn modelId="{F2ABD311-E1DD-0E43-B23A-05E7DD4987D2}" type="presParOf" srcId="{B61496C5-E0F6-C547-8008-A29A4C334C20}" destId="{D50C465D-5CE3-F24A-9187-0D7DF1E11E9A}" srcOrd="0" destOrd="0" presId="urn:microsoft.com/office/officeart/2005/8/layout/process1"/>
    <dgm:cxn modelId="{C1B4C6C6-3CEF-064D-947E-B4F9FA5D39A4}" type="presParOf" srcId="{A46AA76E-C7A0-1C4C-A308-7232BD2E091C}" destId="{AA317064-555C-BF48-81F6-5FB7272CABB3}"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584850-808B-434C-897B-8C8FCBFCC71A}" type="doc">
      <dgm:prSet loTypeId="urn:microsoft.com/office/officeart/2005/8/layout/process1" loCatId="" qsTypeId="urn:microsoft.com/office/officeart/2005/8/quickstyle/simple1" qsCatId="simple" csTypeId="urn:microsoft.com/office/officeart/2005/8/colors/accent1_2" csCatId="accent1" phldr="1"/>
      <dgm:spPr/>
    </dgm:pt>
    <dgm:pt modelId="{79D8751D-85BC-B241-8569-E38B54FF7076}">
      <dgm:prSet phldrT="[Text]" custT="1"/>
      <dgm:spPr>
        <a:solidFill>
          <a:srgbClr val="90CCFB"/>
        </a:solidFill>
      </dgm:spPr>
      <dgm:t>
        <a:bodyPr/>
        <a:lstStyle/>
        <a:p>
          <a:r>
            <a:rPr lang="en-US" sz="1400" b="1" dirty="0">
              <a:latin typeface="Montserrat" pitchFamily="2" charset="77"/>
            </a:rPr>
            <a:t>Future Marketing Peaks</a:t>
          </a:r>
        </a:p>
      </dgm:t>
    </dgm:pt>
    <dgm:pt modelId="{0DA45186-7826-9B4D-A9B9-E2FB15803BF1}" type="parTrans" cxnId="{54A9851A-9EE4-154F-8C24-1F4A8C4F1C6D}">
      <dgm:prSet/>
      <dgm:spPr/>
      <dgm:t>
        <a:bodyPr/>
        <a:lstStyle/>
        <a:p>
          <a:endParaRPr lang="en-US"/>
        </a:p>
      </dgm:t>
    </dgm:pt>
    <dgm:pt modelId="{E8246FE1-5B9B-C549-9D75-CA5606FA95DD}" type="sibTrans" cxnId="{54A9851A-9EE4-154F-8C24-1F4A8C4F1C6D}">
      <dgm:prSet/>
      <dgm:spPr>
        <a:solidFill>
          <a:srgbClr val="A2CCED"/>
        </a:solidFill>
      </dgm:spPr>
      <dgm:t>
        <a:bodyPr/>
        <a:lstStyle/>
        <a:p>
          <a:endParaRPr lang="en-US"/>
        </a:p>
      </dgm:t>
    </dgm:pt>
    <dgm:pt modelId="{59CC7F7F-7AC4-3D48-B349-42D7BC684219}">
      <dgm:prSet phldrT="[Text]" custT="1"/>
      <dgm:spPr>
        <a:solidFill>
          <a:srgbClr val="4888DF"/>
        </a:solidFill>
      </dgm:spPr>
      <dgm:t>
        <a:bodyPr/>
        <a:lstStyle/>
        <a:p>
          <a:r>
            <a:rPr lang="en-US" sz="2000" b="1" dirty="0">
              <a:latin typeface="Montserrat" pitchFamily="2" charset="77"/>
            </a:rPr>
            <a:t>FB-Prophet</a:t>
          </a:r>
          <a:endParaRPr lang="en-US" sz="2700" b="1" dirty="0">
            <a:latin typeface="Montserrat" pitchFamily="2" charset="77"/>
          </a:endParaRPr>
        </a:p>
      </dgm:t>
    </dgm:pt>
    <dgm:pt modelId="{8A6D959C-6ED5-FF47-80EE-8488E7E78AF4}" type="parTrans" cxnId="{B05082C5-4833-EA4C-BF25-3467C9DE0644}">
      <dgm:prSet/>
      <dgm:spPr/>
      <dgm:t>
        <a:bodyPr/>
        <a:lstStyle/>
        <a:p>
          <a:endParaRPr lang="en-US"/>
        </a:p>
      </dgm:t>
    </dgm:pt>
    <dgm:pt modelId="{7E1636A3-8320-8141-A930-BA7753F034EF}" type="sibTrans" cxnId="{B05082C5-4833-EA4C-BF25-3467C9DE0644}">
      <dgm:prSet/>
      <dgm:spPr/>
      <dgm:t>
        <a:bodyPr/>
        <a:lstStyle/>
        <a:p>
          <a:endParaRPr lang="en-US"/>
        </a:p>
      </dgm:t>
    </dgm:pt>
    <dgm:pt modelId="{A46AA76E-C7A0-1C4C-A308-7232BD2E091C}" type="pres">
      <dgm:prSet presAssocID="{36584850-808B-434C-897B-8C8FCBFCC71A}" presName="Name0" presStyleCnt="0">
        <dgm:presLayoutVars>
          <dgm:dir/>
          <dgm:resizeHandles val="exact"/>
        </dgm:presLayoutVars>
      </dgm:prSet>
      <dgm:spPr/>
    </dgm:pt>
    <dgm:pt modelId="{F1B53620-235E-CC40-8124-AE5F12852997}" type="pres">
      <dgm:prSet presAssocID="{79D8751D-85BC-B241-8569-E38B54FF7076}" presName="node" presStyleLbl="node1" presStyleIdx="0" presStyleCnt="2">
        <dgm:presLayoutVars>
          <dgm:bulletEnabled val="1"/>
        </dgm:presLayoutVars>
      </dgm:prSet>
      <dgm:spPr/>
    </dgm:pt>
    <dgm:pt modelId="{B61496C5-E0F6-C547-8008-A29A4C334C20}" type="pres">
      <dgm:prSet presAssocID="{E8246FE1-5B9B-C549-9D75-CA5606FA95DD}" presName="sibTrans" presStyleLbl="sibTrans2D1" presStyleIdx="0" presStyleCnt="1" custScaleX="150325" custScaleY="58439"/>
      <dgm:spPr/>
    </dgm:pt>
    <dgm:pt modelId="{D50C465D-5CE3-F24A-9187-0D7DF1E11E9A}" type="pres">
      <dgm:prSet presAssocID="{E8246FE1-5B9B-C549-9D75-CA5606FA95DD}" presName="connectorText" presStyleLbl="sibTrans2D1" presStyleIdx="0" presStyleCnt="1"/>
      <dgm:spPr/>
    </dgm:pt>
    <dgm:pt modelId="{AA317064-555C-BF48-81F6-5FB7272CABB3}" type="pres">
      <dgm:prSet presAssocID="{59CC7F7F-7AC4-3D48-B349-42D7BC684219}" presName="node" presStyleLbl="node1" presStyleIdx="1" presStyleCnt="2" custLinFactNeighborX="117" custLinFactNeighborY="0">
        <dgm:presLayoutVars>
          <dgm:bulletEnabled val="1"/>
        </dgm:presLayoutVars>
      </dgm:prSet>
      <dgm:spPr/>
    </dgm:pt>
  </dgm:ptLst>
  <dgm:cxnLst>
    <dgm:cxn modelId="{54A9851A-9EE4-154F-8C24-1F4A8C4F1C6D}" srcId="{36584850-808B-434C-897B-8C8FCBFCC71A}" destId="{79D8751D-85BC-B241-8569-E38B54FF7076}" srcOrd="0" destOrd="0" parTransId="{0DA45186-7826-9B4D-A9B9-E2FB15803BF1}" sibTransId="{E8246FE1-5B9B-C549-9D75-CA5606FA95DD}"/>
    <dgm:cxn modelId="{324DF51C-ECA8-C04A-945A-A67AC244F753}" type="presOf" srcId="{E8246FE1-5B9B-C549-9D75-CA5606FA95DD}" destId="{B61496C5-E0F6-C547-8008-A29A4C334C20}" srcOrd="0" destOrd="0" presId="urn:microsoft.com/office/officeart/2005/8/layout/process1"/>
    <dgm:cxn modelId="{61CA1C33-1AF1-6D42-9B4F-702DB4B654E8}" type="presOf" srcId="{36584850-808B-434C-897B-8C8FCBFCC71A}" destId="{A46AA76E-C7A0-1C4C-A308-7232BD2E091C}" srcOrd="0" destOrd="0" presId="urn:microsoft.com/office/officeart/2005/8/layout/process1"/>
    <dgm:cxn modelId="{4F94985F-455E-BB4A-8AFA-F5ED6BA08DD0}" type="presOf" srcId="{E8246FE1-5B9B-C549-9D75-CA5606FA95DD}" destId="{D50C465D-5CE3-F24A-9187-0D7DF1E11E9A}" srcOrd="1" destOrd="0" presId="urn:microsoft.com/office/officeart/2005/8/layout/process1"/>
    <dgm:cxn modelId="{E92B4576-ACDD-514F-8755-50E9D432B6DC}" type="presOf" srcId="{79D8751D-85BC-B241-8569-E38B54FF7076}" destId="{F1B53620-235E-CC40-8124-AE5F12852997}" srcOrd="0" destOrd="0" presId="urn:microsoft.com/office/officeart/2005/8/layout/process1"/>
    <dgm:cxn modelId="{2E2ED4BF-9143-424A-84F9-AAA58B2A1A21}" type="presOf" srcId="{59CC7F7F-7AC4-3D48-B349-42D7BC684219}" destId="{AA317064-555C-BF48-81F6-5FB7272CABB3}" srcOrd="0" destOrd="0" presId="urn:microsoft.com/office/officeart/2005/8/layout/process1"/>
    <dgm:cxn modelId="{B05082C5-4833-EA4C-BF25-3467C9DE0644}" srcId="{36584850-808B-434C-897B-8C8FCBFCC71A}" destId="{59CC7F7F-7AC4-3D48-B349-42D7BC684219}" srcOrd="1" destOrd="0" parTransId="{8A6D959C-6ED5-FF47-80EE-8488E7E78AF4}" sibTransId="{7E1636A3-8320-8141-A930-BA7753F034EF}"/>
    <dgm:cxn modelId="{D63BC5C8-8A87-2348-B2E7-DEFFC075FC29}" type="presParOf" srcId="{A46AA76E-C7A0-1C4C-A308-7232BD2E091C}" destId="{F1B53620-235E-CC40-8124-AE5F12852997}" srcOrd="0" destOrd="0" presId="urn:microsoft.com/office/officeart/2005/8/layout/process1"/>
    <dgm:cxn modelId="{8CC564B3-4AE8-6847-B225-E0F1637D11F2}" type="presParOf" srcId="{A46AA76E-C7A0-1C4C-A308-7232BD2E091C}" destId="{B61496C5-E0F6-C547-8008-A29A4C334C20}" srcOrd="1" destOrd="0" presId="urn:microsoft.com/office/officeart/2005/8/layout/process1"/>
    <dgm:cxn modelId="{F2ABD311-E1DD-0E43-B23A-05E7DD4987D2}" type="presParOf" srcId="{B61496C5-E0F6-C547-8008-A29A4C334C20}" destId="{D50C465D-5CE3-F24A-9187-0D7DF1E11E9A}" srcOrd="0" destOrd="0" presId="urn:microsoft.com/office/officeart/2005/8/layout/process1"/>
    <dgm:cxn modelId="{C1B4C6C6-3CEF-064D-947E-B4F9FA5D39A4}" type="presParOf" srcId="{A46AA76E-C7A0-1C4C-A308-7232BD2E091C}" destId="{AA317064-555C-BF48-81F6-5FB7272CABB3}"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584850-808B-434C-897B-8C8FCBFCC71A}" type="doc">
      <dgm:prSet loTypeId="urn:microsoft.com/office/officeart/2005/8/layout/process1" loCatId="" qsTypeId="urn:microsoft.com/office/officeart/2005/8/quickstyle/simple1" qsCatId="simple" csTypeId="urn:microsoft.com/office/officeart/2005/8/colors/accent1_2" csCatId="accent1" phldr="1"/>
      <dgm:spPr/>
    </dgm:pt>
    <dgm:pt modelId="{79D8751D-85BC-B241-8569-E38B54FF7076}">
      <dgm:prSet phldrT="[Text]" custT="1"/>
      <dgm:spPr>
        <a:solidFill>
          <a:srgbClr val="90CCFB"/>
        </a:solidFill>
      </dgm:spPr>
      <dgm:t>
        <a:bodyPr/>
        <a:lstStyle/>
        <a:p>
          <a:r>
            <a:rPr lang="en-US" sz="1400" b="1" dirty="0">
              <a:latin typeface="Montserrat" pitchFamily="2" charset="77"/>
            </a:rPr>
            <a:t>Client</a:t>
          </a:r>
          <a:r>
            <a:rPr lang="en-US" sz="1400" b="1" baseline="0" dirty="0">
              <a:latin typeface="Montserrat" pitchFamily="2" charset="77"/>
            </a:rPr>
            <a:t> Data (EEcount etc.)</a:t>
          </a:r>
          <a:endParaRPr lang="en-US" sz="1400" b="1" dirty="0">
            <a:latin typeface="Montserrat" pitchFamily="2" charset="77"/>
          </a:endParaRPr>
        </a:p>
      </dgm:t>
    </dgm:pt>
    <dgm:pt modelId="{0DA45186-7826-9B4D-A9B9-E2FB15803BF1}" type="parTrans" cxnId="{54A9851A-9EE4-154F-8C24-1F4A8C4F1C6D}">
      <dgm:prSet/>
      <dgm:spPr/>
      <dgm:t>
        <a:bodyPr/>
        <a:lstStyle/>
        <a:p>
          <a:endParaRPr lang="en-US"/>
        </a:p>
      </dgm:t>
    </dgm:pt>
    <dgm:pt modelId="{E8246FE1-5B9B-C549-9D75-CA5606FA95DD}" type="sibTrans" cxnId="{54A9851A-9EE4-154F-8C24-1F4A8C4F1C6D}">
      <dgm:prSet/>
      <dgm:spPr>
        <a:solidFill>
          <a:srgbClr val="A2CCED"/>
        </a:solidFill>
      </dgm:spPr>
      <dgm:t>
        <a:bodyPr/>
        <a:lstStyle/>
        <a:p>
          <a:endParaRPr lang="en-US"/>
        </a:p>
      </dgm:t>
    </dgm:pt>
    <dgm:pt modelId="{59CC7F7F-7AC4-3D48-B349-42D7BC684219}">
      <dgm:prSet phldrT="[Text]"/>
      <dgm:spPr>
        <a:solidFill>
          <a:srgbClr val="4888DF"/>
        </a:solidFill>
      </dgm:spPr>
      <dgm:t>
        <a:bodyPr/>
        <a:lstStyle/>
        <a:p>
          <a:r>
            <a:rPr lang="en-US" b="1" dirty="0">
              <a:latin typeface="Montserrat" pitchFamily="2" charset="77"/>
            </a:rPr>
            <a:t>Prediction Model</a:t>
          </a:r>
        </a:p>
      </dgm:t>
    </dgm:pt>
    <dgm:pt modelId="{8A6D959C-6ED5-FF47-80EE-8488E7E78AF4}" type="parTrans" cxnId="{B05082C5-4833-EA4C-BF25-3467C9DE0644}">
      <dgm:prSet/>
      <dgm:spPr/>
      <dgm:t>
        <a:bodyPr/>
        <a:lstStyle/>
        <a:p>
          <a:endParaRPr lang="en-US"/>
        </a:p>
      </dgm:t>
    </dgm:pt>
    <dgm:pt modelId="{7E1636A3-8320-8141-A930-BA7753F034EF}" type="sibTrans" cxnId="{B05082C5-4833-EA4C-BF25-3467C9DE0644}">
      <dgm:prSet/>
      <dgm:spPr/>
      <dgm:t>
        <a:bodyPr/>
        <a:lstStyle/>
        <a:p>
          <a:endParaRPr lang="en-US"/>
        </a:p>
      </dgm:t>
    </dgm:pt>
    <dgm:pt modelId="{A46AA76E-C7A0-1C4C-A308-7232BD2E091C}" type="pres">
      <dgm:prSet presAssocID="{36584850-808B-434C-897B-8C8FCBFCC71A}" presName="Name0" presStyleCnt="0">
        <dgm:presLayoutVars>
          <dgm:dir/>
          <dgm:resizeHandles val="exact"/>
        </dgm:presLayoutVars>
      </dgm:prSet>
      <dgm:spPr/>
    </dgm:pt>
    <dgm:pt modelId="{F1B53620-235E-CC40-8124-AE5F12852997}" type="pres">
      <dgm:prSet presAssocID="{79D8751D-85BC-B241-8569-E38B54FF7076}" presName="node" presStyleLbl="node1" presStyleIdx="0" presStyleCnt="2" custScaleX="94571">
        <dgm:presLayoutVars>
          <dgm:bulletEnabled val="1"/>
        </dgm:presLayoutVars>
      </dgm:prSet>
      <dgm:spPr/>
    </dgm:pt>
    <dgm:pt modelId="{B61496C5-E0F6-C547-8008-A29A4C334C20}" type="pres">
      <dgm:prSet presAssocID="{E8246FE1-5B9B-C549-9D75-CA5606FA95DD}" presName="sibTrans" presStyleLbl="sibTrans2D1" presStyleIdx="0" presStyleCnt="1" custScaleX="178751" custScaleY="60335"/>
      <dgm:spPr/>
    </dgm:pt>
    <dgm:pt modelId="{D50C465D-5CE3-F24A-9187-0D7DF1E11E9A}" type="pres">
      <dgm:prSet presAssocID="{E8246FE1-5B9B-C549-9D75-CA5606FA95DD}" presName="connectorText" presStyleLbl="sibTrans2D1" presStyleIdx="0" presStyleCnt="1"/>
      <dgm:spPr/>
    </dgm:pt>
    <dgm:pt modelId="{AA317064-555C-BF48-81F6-5FB7272CABB3}" type="pres">
      <dgm:prSet presAssocID="{59CC7F7F-7AC4-3D48-B349-42D7BC684219}" presName="node" presStyleLbl="node1" presStyleIdx="1" presStyleCnt="2" custLinFactX="41441" custLinFactNeighborX="100000" custLinFactNeighborY="97287">
        <dgm:presLayoutVars>
          <dgm:bulletEnabled val="1"/>
        </dgm:presLayoutVars>
      </dgm:prSet>
      <dgm:spPr/>
    </dgm:pt>
  </dgm:ptLst>
  <dgm:cxnLst>
    <dgm:cxn modelId="{54A9851A-9EE4-154F-8C24-1F4A8C4F1C6D}" srcId="{36584850-808B-434C-897B-8C8FCBFCC71A}" destId="{79D8751D-85BC-B241-8569-E38B54FF7076}" srcOrd="0" destOrd="0" parTransId="{0DA45186-7826-9B4D-A9B9-E2FB15803BF1}" sibTransId="{E8246FE1-5B9B-C549-9D75-CA5606FA95DD}"/>
    <dgm:cxn modelId="{324DF51C-ECA8-C04A-945A-A67AC244F753}" type="presOf" srcId="{E8246FE1-5B9B-C549-9D75-CA5606FA95DD}" destId="{B61496C5-E0F6-C547-8008-A29A4C334C20}" srcOrd="0" destOrd="0" presId="urn:microsoft.com/office/officeart/2005/8/layout/process1"/>
    <dgm:cxn modelId="{61CA1C33-1AF1-6D42-9B4F-702DB4B654E8}" type="presOf" srcId="{36584850-808B-434C-897B-8C8FCBFCC71A}" destId="{A46AA76E-C7A0-1C4C-A308-7232BD2E091C}" srcOrd="0" destOrd="0" presId="urn:microsoft.com/office/officeart/2005/8/layout/process1"/>
    <dgm:cxn modelId="{4F94985F-455E-BB4A-8AFA-F5ED6BA08DD0}" type="presOf" srcId="{E8246FE1-5B9B-C549-9D75-CA5606FA95DD}" destId="{D50C465D-5CE3-F24A-9187-0D7DF1E11E9A}" srcOrd="1" destOrd="0" presId="urn:microsoft.com/office/officeart/2005/8/layout/process1"/>
    <dgm:cxn modelId="{E92B4576-ACDD-514F-8755-50E9D432B6DC}" type="presOf" srcId="{79D8751D-85BC-B241-8569-E38B54FF7076}" destId="{F1B53620-235E-CC40-8124-AE5F12852997}" srcOrd="0" destOrd="0" presId="urn:microsoft.com/office/officeart/2005/8/layout/process1"/>
    <dgm:cxn modelId="{2E2ED4BF-9143-424A-84F9-AAA58B2A1A21}" type="presOf" srcId="{59CC7F7F-7AC4-3D48-B349-42D7BC684219}" destId="{AA317064-555C-BF48-81F6-5FB7272CABB3}" srcOrd="0" destOrd="0" presId="urn:microsoft.com/office/officeart/2005/8/layout/process1"/>
    <dgm:cxn modelId="{B05082C5-4833-EA4C-BF25-3467C9DE0644}" srcId="{36584850-808B-434C-897B-8C8FCBFCC71A}" destId="{59CC7F7F-7AC4-3D48-B349-42D7BC684219}" srcOrd="1" destOrd="0" parTransId="{8A6D959C-6ED5-FF47-80EE-8488E7E78AF4}" sibTransId="{7E1636A3-8320-8141-A930-BA7753F034EF}"/>
    <dgm:cxn modelId="{D63BC5C8-8A87-2348-B2E7-DEFFC075FC29}" type="presParOf" srcId="{A46AA76E-C7A0-1C4C-A308-7232BD2E091C}" destId="{F1B53620-235E-CC40-8124-AE5F12852997}" srcOrd="0" destOrd="0" presId="urn:microsoft.com/office/officeart/2005/8/layout/process1"/>
    <dgm:cxn modelId="{8CC564B3-4AE8-6847-B225-E0F1637D11F2}" type="presParOf" srcId="{A46AA76E-C7A0-1C4C-A308-7232BD2E091C}" destId="{B61496C5-E0F6-C547-8008-A29A4C334C20}" srcOrd="1" destOrd="0" presId="urn:microsoft.com/office/officeart/2005/8/layout/process1"/>
    <dgm:cxn modelId="{F2ABD311-E1DD-0E43-B23A-05E7DD4987D2}" type="presParOf" srcId="{B61496C5-E0F6-C547-8008-A29A4C334C20}" destId="{D50C465D-5CE3-F24A-9187-0D7DF1E11E9A}" srcOrd="0" destOrd="0" presId="urn:microsoft.com/office/officeart/2005/8/layout/process1"/>
    <dgm:cxn modelId="{C1B4C6C6-3CEF-064D-947E-B4F9FA5D39A4}" type="presParOf" srcId="{A46AA76E-C7A0-1C4C-A308-7232BD2E091C}" destId="{AA317064-555C-BF48-81F6-5FB7272CABB3}" srcOrd="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1588A-E87B-481F-8DDE-BFBB3ECE196A}">
      <dsp:nvSpPr>
        <dsp:cNvPr id="0" name=""/>
        <dsp:cNvSpPr/>
      </dsp:nvSpPr>
      <dsp:spPr>
        <a:xfrm>
          <a:off x="651249" y="117595"/>
          <a:ext cx="691892" cy="5913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DB9DF0-3FD0-416E-8D34-87D28DE17773}">
      <dsp:nvSpPr>
        <dsp:cNvPr id="0" name=""/>
        <dsp:cNvSpPr/>
      </dsp:nvSpPr>
      <dsp:spPr>
        <a:xfrm>
          <a:off x="8777" y="768031"/>
          <a:ext cx="1976836" cy="25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Identify</a:t>
          </a:r>
        </a:p>
      </dsp:txBody>
      <dsp:txXfrm>
        <a:off x="8777" y="768031"/>
        <a:ext cx="1976836" cy="253436"/>
      </dsp:txXfrm>
    </dsp:sp>
    <dsp:sp modelId="{DC100417-5564-4CD5-B022-BC75AFE600E0}">
      <dsp:nvSpPr>
        <dsp:cNvPr id="0" name=""/>
        <dsp:cNvSpPr/>
      </dsp:nvSpPr>
      <dsp:spPr>
        <a:xfrm>
          <a:off x="22511" y="1048948"/>
          <a:ext cx="1923438" cy="44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solidFill>
                <a:schemeClr val="tx1"/>
              </a:solidFill>
              <a:latin typeface="Times New Roman" panose="02020603050405020304" pitchFamily="18" charset="0"/>
              <a:cs typeface="Times New Roman" panose="02020603050405020304" pitchFamily="18" charset="0"/>
            </a:rPr>
            <a:t>Identify correlations between Paychex revenue and external </a:t>
          </a:r>
          <a:r>
            <a:rPr lang="en-US" altLang="zh-CN" sz="1400" kern="1200">
              <a:solidFill>
                <a:schemeClr val="tx1"/>
              </a:solidFill>
              <a:latin typeface="Times New Roman" panose="02020603050405020304" pitchFamily="18" charset="0"/>
              <a:cs typeface="Times New Roman" panose="02020603050405020304" pitchFamily="18" charset="0"/>
            </a:rPr>
            <a:t>features</a:t>
          </a:r>
          <a:r>
            <a:rPr lang="zh-CN" altLang="en-US" sz="1400" kern="1200">
              <a:solidFill>
                <a:schemeClr val="tx1"/>
              </a:solidFill>
              <a:latin typeface="Times New Roman" panose="02020603050405020304" pitchFamily="18" charset="0"/>
              <a:cs typeface="Times New Roman" panose="02020603050405020304" pitchFamily="18" charset="0"/>
            </a:rPr>
            <a:t> </a:t>
          </a:r>
          <a:r>
            <a:rPr lang="en-US" sz="1400" kern="1200">
              <a:solidFill>
                <a:schemeClr val="tx1"/>
              </a:solidFill>
              <a:latin typeface="Times New Roman" panose="02020603050405020304" pitchFamily="18" charset="0"/>
              <a:cs typeface="Times New Roman" panose="02020603050405020304" pitchFamily="18" charset="0"/>
            </a:rPr>
            <a:t>by time</a:t>
          </a:r>
          <a:endParaRPr lang="en-US" sz="1400" kern="1200" dirty="0">
            <a:solidFill>
              <a:schemeClr val="tx1"/>
            </a:solidFill>
            <a:latin typeface="Times New Roman" panose="02020603050405020304" pitchFamily="18" charset="0"/>
            <a:cs typeface="Times New Roman" panose="02020603050405020304" pitchFamily="18" charset="0"/>
          </a:endParaRPr>
        </a:p>
      </dsp:txBody>
      <dsp:txXfrm>
        <a:off x="22511" y="1048948"/>
        <a:ext cx="1923438" cy="442712"/>
      </dsp:txXfrm>
    </dsp:sp>
    <dsp:sp modelId="{B2470028-0C58-4F35-81E1-99F0117B5ECB}">
      <dsp:nvSpPr>
        <dsp:cNvPr id="0" name=""/>
        <dsp:cNvSpPr/>
      </dsp:nvSpPr>
      <dsp:spPr>
        <a:xfrm>
          <a:off x="2974032" y="117595"/>
          <a:ext cx="691892" cy="5913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5F80C1-71A3-4AE3-B79E-2F9FB2E9B5FD}">
      <dsp:nvSpPr>
        <dsp:cNvPr id="0" name=""/>
        <dsp:cNvSpPr/>
      </dsp:nvSpPr>
      <dsp:spPr>
        <a:xfrm>
          <a:off x="2331560" y="768031"/>
          <a:ext cx="1976836" cy="25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t>Build</a:t>
          </a:r>
        </a:p>
      </dsp:txBody>
      <dsp:txXfrm>
        <a:off x="2331560" y="768031"/>
        <a:ext cx="1976836" cy="253436"/>
      </dsp:txXfrm>
    </dsp:sp>
    <dsp:sp modelId="{C6B01D4B-0D42-4216-AB9D-C4C55D23024B}">
      <dsp:nvSpPr>
        <dsp:cNvPr id="0" name=""/>
        <dsp:cNvSpPr/>
      </dsp:nvSpPr>
      <dsp:spPr>
        <a:xfrm>
          <a:off x="2331560" y="1048948"/>
          <a:ext cx="1976836" cy="44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solidFill>
                <a:schemeClr val="tx1"/>
              </a:solidFill>
              <a:latin typeface="Times New Roman" panose="02020603050405020304" pitchFamily="18" charset="0"/>
              <a:cs typeface="Times New Roman" panose="02020603050405020304" pitchFamily="18" charset="0"/>
            </a:rPr>
            <a:t>Build various </a:t>
          </a:r>
          <a:r>
            <a:rPr lang="en-US" sz="1400" b="0" u="none" kern="1200">
              <a:solidFill>
                <a:schemeClr val="tx1"/>
              </a:solidFill>
              <a:latin typeface="Times New Roman" panose="02020603050405020304" pitchFamily="18" charset="0"/>
              <a:cs typeface="Times New Roman" panose="02020603050405020304" pitchFamily="18" charset="0"/>
            </a:rPr>
            <a:t>time-series, hybrid, and deep</a:t>
          </a:r>
          <a:r>
            <a:rPr lang="en-US" sz="1400" kern="1200">
              <a:solidFill>
                <a:schemeClr val="tx1"/>
              </a:solidFill>
              <a:latin typeface="Times New Roman" panose="02020603050405020304" pitchFamily="18" charset="0"/>
              <a:cs typeface="Times New Roman" panose="02020603050405020304" pitchFamily="18" charset="0"/>
            </a:rPr>
            <a:t> learning-based models to predict Paychex revenue by time</a:t>
          </a:r>
          <a:endParaRPr lang="en-US" sz="1400" kern="1200" dirty="0">
            <a:solidFill>
              <a:schemeClr val="tx1"/>
            </a:solidFill>
            <a:latin typeface="Times New Roman" panose="02020603050405020304" pitchFamily="18" charset="0"/>
            <a:cs typeface="Times New Roman" panose="02020603050405020304" pitchFamily="18" charset="0"/>
          </a:endParaRPr>
        </a:p>
      </dsp:txBody>
      <dsp:txXfrm>
        <a:off x="2331560" y="1048948"/>
        <a:ext cx="1976836" cy="442712"/>
      </dsp:txXfrm>
    </dsp:sp>
    <dsp:sp modelId="{5A984D24-CEDB-4DF7-8E0F-56BEE1BDF4CB}">
      <dsp:nvSpPr>
        <dsp:cNvPr id="0" name=""/>
        <dsp:cNvSpPr/>
      </dsp:nvSpPr>
      <dsp:spPr>
        <a:xfrm>
          <a:off x="5326005" y="112155"/>
          <a:ext cx="691892" cy="5913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7B79E4-8BE6-4749-9962-BE7012B0E5B0}">
      <dsp:nvSpPr>
        <dsp:cNvPr id="0" name=""/>
        <dsp:cNvSpPr/>
      </dsp:nvSpPr>
      <dsp:spPr>
        <a:xfrm>
          <a:off x="4654343" y="768031"/>
          <a:ext cx="1976836" cy="25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Deliver</a:t>
          </a:r>
        </a:p>
      </dsp:txBody>
      <dsp:txXfrm>
        <a:off x="4654343" y="768031"/>
        <a:ext cx="1976836" cy="253436"/>
      </dsp:txXfrm>
    </dsp:sp>
    <dsp:sp modelId="{6AD18C0F-0C35-409F-956C-BC3B56C1BB42}">
      <dsp:nvSpPr>
        <dsp:cNvPr id="0" name=""/>
        <dsp:cNvSpPr/>
      </dsp:nvSpPr>
      <dsp:spPr>
        <a:xfrm>
          <a:off x="4654343" y="1048948"/>
          <a:ext cx="1976836" cy="44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solidFill>
                <a:schemeClr val="tx1"/>
              </a:solidFill>
              <a:latin typeface="Times New Roman" panose="02020603050405020304" pitchFamily="18" charset="0"/>
              <a:cs typeface="Times New Roman" panose="02020603050405020304" pitchFamily="18" charset="0"/>
            </a:rPr>
            <a:t>Deliver constructive suggestions for Paychex to increase revenue by identifying new "growth"</a:t>
          </a:r>
          <a:endParaRPr lang="en-US" sz="1400" kern="1200" dirty="0">
            <a:solidFill>
              <a:schemeClr val="tx1"/>
            </a:solidFill>
            <a:latin typeface="Times New Roman" panose="02020603050405020304" pitchFamily="18" charset="0"/>
            <a:cs typeface="Times New Roman" panose="02020603050405020304" pitchFamily="18" charset="0"/>
          </a:endParaRPr>
        </a:p>
      </dsp:txBody>
      <dsp:txXfrm>
        <a:off x="4654343" y="1048948"/>
        <a:ext cx="1976836" cy="442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98E76-4996-43F8-9288-84820975B5C6}">
      <dsp:nvSpPr>
        <dsp:cNvPr id="0" name=""/>
        <dsp:cNvSpPr/>
      </dsp:nvSpPr>
      <dsp:spPr>
        <a:xfrm rot="16200000">
          <a:off x="508346" y="602878"/>
          <a:ext cx="192148" cy="715725"/>
        </a:xfrm>
        <a:prstGeom prst="round2SameRect">
          <a:avLst/>
        </a:prstGeom>
        <a:solidFill>
          <a:srgbClr val="16357C"/>
        </a:solidFill>
        <a:ln w="25400" cap="flat" cmpd="sng" algn="ctr">
          <a:solidFill>
            <a:srgbClr val="16357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defRPr b="1"/>
          </a:pPr>
          <a:r>
            <a:rPr lang="en-US" sz="1100" kern="1200" dirty="0">
              <a:latin typeface="Arial"/>
            </a:rPr>
            <a:t>Oct.06</a:t>
          </a:r>
          <a:endParaRPr lang="en-US" sz="1100" kern="1200" dirty="0"/>
        </a:p>
      </dsp:txBody>
      <dsp:txXfrm rot="5400000">
        <a:off x="255938" y="874046"/>
        <a:ext cx="706345" cy="173388"/>
      </dsp:txXfrm>
    </dsp:sp>
    <dsp:sp modelId="{B0775EB0-3E8A-44DF-B5E2-904557FEDD3B}">
      <dsp:nvSpPr>
        <dsp:cNvPr id="0" name=""/>
        <dsp:cNvSpPr/>
      </dsp:nvSpPr>
      <dsp:spPr>
        <a:xfrm>
          <a:off x="7982"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b="1" kern="1200" dirty="0">
              <a:latin typeface="Arial"/>
            </a:rPr>
            <a:t>Kickoff Meeting with Paychex</a:t>
          </a:r>
          <a:endParaRPr lang="en-US" sz="1100" b="1" kern="1200" dirty="0"/>
        </a:p>
      </dsp:txBody>
      <dsp:txXfrm>
        <a:off x="7982" y="0"/>
        <a:ext cx="1192876" cy="672519"/>
      </dsp:txXfrm>
    </dsp:sp>
    <dsp:sp modelId="{77517695-5825-48C5-BF6C-EEFE4741AD38}">
      <dsp:nvSpPr>
        <dsp:cNvPr id="0" name=""/>
        <dsp:cNvSpPr/>
      </dsp:nvSpPr>
      <dsp:spPr>
        <a:xfrm>
          <a:off x="604420" y="710948"/>
          <a:ext cx="0" cy="153718"/>
        </a:xfrm>
        <a:prstGeom prst="line">
          <a:avLst/>
        </a:prstGeom>
        <a:noFill/>
        <a:ln w="9525" cap="flat" cmpd="sng" algn="ctr">
          <a:solidFill>
            <a:schemeClr val="accent5">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95B55E3-0433-4379-8D6A-FA0443EB1CA4}">
      <dsp:nvSpPr>
        <dsp:cNvPr id="0" name=""/>
        <dsp:cNvSpPr/>
      </dsp:nvSpPr>
      <dsp:spPr>
        <a:xfrm>
          <a:off x="585205" y="672519"/>
          <a:ext cx="38429" cy="38429"/>
        </a:xfrm>
        <a:prstGeom prst="ellipse">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71527-FE68-4353-A150-EE5AE48CFDDF}">
      <dsp:nvSpPr>
        <dsp:cNvPr id="0" name=""/>
        <dsp:cNvSpPr/>
      </dsp:nvSpPr>
      <dsp:spPr>
        <a:xfrm>
          <a:off x="962283" y="864667"/>
          <a:ext cx="715725" cy="192148"/>
        </a:xfrm>
        <a:prstGeom prst="rect">
          <a:avLst/>
        </a:prstGeom>
        <a:solidFill>
          <a:srgbClr val="183796"/>
        </a:solidFill>
        <a:ln w="25400" cap="flat" cmpd="sng" algn="ctr">
          <a:solidFill>
            <a:srgbClr val="18379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Oct.14</a:t>
          </a:r>
          <a:endParaRPr lang="en-US" sz="1100" b="1" kern="1200" dirty="0"/>
        </a:p>
      </dsp:txBody>
      <dsp:txXfrm>
        <a:off x="962283" y="864667"/>
        <a:ext cx="715725" cy="192148"/>
      </dsp:txXfrm>
    </dsp:sp>
    <dsp:sp modelId="{DA440EE9-B144-4C35-9227-8E06EDFF9882}">
      <dsp:nvSpPr>
        <dsp:cNvPr id="0" name=""/>
        <dsp:cNvSpPr/>
      </dsp:nvSpPr>
      <dsp:spPr>
        <a:xfrm>
          <a:off x="723707"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dirty="0">
              <a:solidFill>
                <a:srgbClr val="183796"/>
              </a:solidFill>
              <a:latin typeface="Arial"/>
            </a:rPr>
            <a:t>Data Acquisition</a:t>
          </a:r>
          <a:endParaRPr lang="en-US" sz="1100" kern="1200" dirty="0">
            <a:solidFill>
              <a:srgbClr val="183796"/>
            </a:solidFill>
          </a:endParaRPr>
        </a:p>
      </dsp:txBody>
      <dsp:txXfrm>
        <a:off x="723707" y="1248963"/>
        <a:ext cx="1192876" cy="672519"/>
      </dsp:txXfrm>
    </dsp:sp>
    <dsp:sp modelId="{364194F6-A2C9-47A3-BCC7-CC028B3DFD18}">
      <dsp:nvSpPr>
        <dsp:cNvPr id="0" name=""/>
        <dsp:cNvSpPr/>
      </dsp:nvSpPr>
      <dsp:spPr>
        <a:xfrm>
          <a:off x="1320145" y="1056815"/>
          <a:ext cx="0" cy="153718"/>
        </a:xfrm>
        <a:prstGeom prst="line">
          <a:avLst/>
        </a:prstGeom>
        <a:noFill/>
        <a:ln w="9525" cap="flat" cmpd="sng" algn="ctr">
          <a:solidFill>
            <a:schemeClr val="accent5">
              <a:shade val="90000"/>
              <a:hueOff val="22842"/>
              <a:satOff val="-5764"/>
              <a:lumOff val="3081"/>
              <a:alphaOff val="0"/>
            </a:schemeClr>
          </a:solidFill>
          <a:prstDash val="dash"/>
        </a:ln>
        <a:effectLst/>
      </dsp:spPr>
      <dsp:style>
        <a:lnRef idx="1">
          <a:scrgbClr r="0" g="0" b="0"/>
        </a:lnRef>
        <a:fillRef idx="0">
          <a:scrgbClr r="0" g="0" b="0"/>
        </a:fillRef>
        <a:effectRef idx="0">
          <a:scrgbClr r="0" g="0" b="0"/>
        </a:effectRef>
        <a:fontRef idx="minor"/>
      </dsp:style>
    </dsp:sp>
    <dsp:sp modelId="{E2EDFCE7-775C-4A4C-8512-53C8F85C2B79}">
      <dsp:nvSpPr>
        <dsp:cNvPr id="0" name=""/>
        <dsp:cNvSpPr/>
      </dsp:nvSpPr>
      <dsp:spPr>
        <a:xfrm>
          <a:off x="1300931" y="1210534"/>
          <a:ext cx="38429" cy="38429"/>
        </a:xfrm>
        <a:prstGeom prst="ellipse">
          <a:avLst/>
        </a:prstGeom>
        <a:solidFill>
          <a:schemeClr val="accent5">
            <a:shade val="80000"/>
            <a:hueOff val="24786"/>
            <a:satOff val="-6287"/>
            <a:lumOff val="35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EFAF1-6035-45D4-AACE-F318EDCB5A56}">
      <dsp:nvSpPr>
        <dsp:cNvPr id="0" name=""/>
        <dsp:cNvSpPr/>
      </dsp:nvSpPr>
      <dsp:spPr>
        <a:xfrm>
          <a:off x="1678008" y="864667"/>
          <a:ext cx="715725" cy="192148"/>
        </a:xfrm>
        <a:prstGeom prst="rect">
          <a:avLst/>
        </a:prstGeom>
        <a:solidFill>
          <a:srgbClr val="153AB7"/>
        </a:solidFill>
        <a:ln w="25400" cap="flat" cmpd="sng" algn="ctr">
          <a:solidFill>
            <a:srgbClr val="153AB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Oct.16</a:t>
          </a:r>
          <a:endParaRPr lang="en-US" sz="1100" b="1" kern="1200" dirty="0"/>
        </a:p>
      </dsp:txBody>
      <dsp:txXfrm>
        <a:off x="1678008" y="864667"/>
        <a:ext cx="715725" cy="192148"/>
      </dsp:txXfrm>
    </dsp:sp>
    <dsp:sp modelId="{0491FE9E-91E4-47D7-AB49-A99E3D7EED49}">
      <dsp:nvSpPr>
        <dsp:cNvPr id="0" name=""/>
        <dsp:cNvSpPr/>
      </dsp:nvSpPr>
      <dsp:spPr>
        <a:xfrm>
          <a:off x="1439433"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kern="1200" dirty="0">
              <a:solidFill>
                <a:srgbClr val="183796"/>
              </a:solidFill>
              <a:latin typeface="Arial"/>
            </a:rPr>
            <a:t>External Data Hunting</a:t>
          </a:r>
          <a:endParaRPr lang="en-US" sz="1100" kern="1200" dirty="0">
            <a:solidFill>
              <a:srgbClr val="183796"/>
            </a:solidFill>
          </a:endParaRPr>
        </a:p>
      </dsp:txBody>
      <dsp:txXfrm>
        <a:off x="1439433" y="0"/>
        <a:ext cx="1192876" cy="672519"/>
      </dsp:txXfrm>
    </dsp:sp>
    <dsp:sp modelId="{2FF2B6AC-B3A7-4D45-9691-EE123819BBEE}">
      <dsp:nvSpPr>
        <dsp:cNvPr id="0" name=""/>
        <dsp:cNvSpPr/>
      </dsp:nvSpPr>
      <dsp:spPr>
        <a:xfrm>
          <a:off x="2035871" y="710948"/>
          <a:ext cx="0" cy="153718"/>
        </a:xfrm>
        <a:prstGeom prst="line">
          <a:avLst/>
        </a:prstGeom>
        <a:noFill/>
        <a:ln w="9525" cap="flat" cmpd="sng" algn="ctr">
          <a:solidFill>
            <a:schemeClr val="accent5">
              <a:shade val="90000"/>
              <a:hueOff val="45685"/>
              <a:satOff val="-11527"/>
              <a:lumOff val="6162"/>
              <a:alphaOff val="0"/>
            </a:schemeClr>
          </a:solidFill>
          <a:prstDash val="dash"/>
        </a:ln>
        <a:effectLst/>
      </dsp:spPr>
      <dsp:style>
        <a:lnRef idx="1">
          <a:scrgbClr r="0" g="0" b="0"/>
        </a:lnRef>
        <a:fillRef idx="0">
          <a:scrgbClr r="0" g="0" b="0"/>
        </a:fillRef>
        <a:effectRef idx="0">
          <a:scrgbClr r="0" g="0" b="0"/>
        </a:effectRef>
        <a:fontRef idx="minor"/>
      </dsp:style>
    </dsp:sp>
    <dsp:sp modelId="{58D63219-4C96-42BF-951E-016389D703CA}">
      <dsp:nvSpPr>
        <dsp:cNvPr id="0" name=""/>
        <dsp:cNvSpPr/>
      </dsp:nvSpPr>
      <dsp:spPr>
        <a:xfrm>
          <a:off x="2016656" y="672519"/>
          <a:ext cx="38429" cy="38429"/>
        </a:xfrm>
        <a:prstGeom prst="ellipse">
          <a:avLst/>
        </a:prstGeom>
        <a:solidFill>
          <a:schemeClr val="accent5">
            <a:shade val="80000"/>
            <a:hueOff val="49571"/>
            <a:satOff val="-12575"/>
            <a:lumOff val="70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46C65-EA72-449F-8FE8-98610CAA0AC1}">
      <dsp:nvSpPr>
        <dsp:cNvPr id="0" name=""/>
        <dsp:cNvSpPr/>
      </dsp:nvSpPr>
      <dsp:spPr>
        <a:xfrm>
          <a:off x="2393734" y="864667"/>
          <a:ext cx="715725" cy="192148"/>
        </a:xfrm>
        <a:prstGeom prst="rect">
          <a:avLst/>
        </a:prstGeom>
        <a:solidFill>
          <a:srgbClr val="1141D6"/>
        </a:solidFill>
        <a:ln w="25400" cap="flat" cmpd="sng" algn="ctr">
          <a:solidFill>
            <a:srgbClr val="1141D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Oct.17</a:t>
          </a:r>
        </a:p>
      </dsp:txBody>
      <dsp:txXfrm>
        <a:off x="2393734" y="864667"/>
        <a:ext cx="715725" cy="192148"/>
      </dsp:txXfrm>
    </dsp:sp>
    <dsp:sp modelId="{FFD66845-62A2-449C-AB01-F0DF068DA01B}">
      <dsp:nvSpPr>
        <dsp:cNvPr id="0" name=""/>
        <dsp:cNvSpPr/>
      </dsp:nvSpPr>
      <dsp:spPr>
        <a:xfrm>
          <a:off x="2155159"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b="0" kern="1200" dirty="0">
              <a:solidFill>
                <a:srgbClr val="183796"/>
              </a:solidFill>
              <a:latin typeface="Arial"/>
            </a:rPr>
            <a:t>Data Cleaning</a:t>
          </a:r>
          <a:endParaRPr lang="en-US" sz="1100" kern="1200" dirty="0">
            <a:solidFill>
              <a:srgbClr val="183796"/>
            </a:solidFill>
          </a:endParaRPr>
        </a:p>
      </dsp:txBody>
      <dsp:txXfrm>
        <a:off x="2155159" y="1248963"/>
        <a:ext cx="1192876" cy="672519"/>
      </dsp:txXfrm>
    </dsp:sp>
    <dsp:sp modelId="{AE4A79AB-033C-4900-9DDF-591F18B8179E}">
      <dsp:nvSpPr>
        <dsp:cNvPr id="0" name=""/>
        <dsp:cNvSpPr/>
      </dsp:nvSpPr>
      <dsp:spPr>
        <a:xfrm>
          <a:off x="2751597" y="1056815"/>
          <a:ext cx="0" cy="153718"/>
        </a:xfrm>
        <a:prstGeom prst="line">
          <a:avLst/>
        </a:prstGeom>
        <a:noFill/>
        <a:ln w="9525" cap="flat" cmpd="sng" algn="ctr">
          <a:solidFill>
            <a:schemeClr val="accent5">
              <a:shade val="90000"/>
              <a:hueOff val="68527"/>
              <a:satOff val="-17290"/>
              <a:lumOff val="9243"/>
              <a:alphaOff val="0"/>
            </a:schemeClr>
          </a:solidFill>
          <a:prstDash val="dash"/>
        </a:ln>
        <a:effectLst/>
      </dsp:spPr>
      <dsp:style>
        <a:lnRef idx="1">
          <a:scrgbClr r="0" g="0" b="0"/>
        </a:lnRef>
        <a:fillRef idx="0">
          <a:scrgbClr r="0" g="0" b="0"/>
        </a:fillRef>
        <a:effectRef idx="0">
          <a:scrgbClr r="0" g="0" b="0"/>
        </a:effectRef>
        <a:fontRef idx="minor"/>
      </dsp:style>
    </dsp:sp>
    <dsp:sp modelId="{0A355B2E-D0B6-4FD7-9C53-F039F54EEF1D}">
      <dsp:nvSpPr>
        <dsp:cNvPr id="0" name=""/>
        <dsp:cNvSpPr/>
      </dsp:nvSpPr>
      <dsp:spPr>
        <a:xfrm>
          <a:off x="2732382" y="1210534"/>
          <a:ext cx="38429" cy="38429"/>
        </a:xfrm>
        <a:prstGeom prst="ellipse">
          <a:avLst/>
        </a:prstGeom>
        <a:solidFill>
          <a:schemeClr val="accent5">
            <a:shade val="80000"/>
            <a:hueOff val="74357"/>
            <a:satOff val="-18862"/>
            <a:lumOff val="105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A0BA03-0F49-44C8-8741-57227D641A29}">
      <dsp:nvSpPr>
        <dsp:cNvPr id="0" name=""/>
        <dsp:cNvSpPr/>
      </dsp:nvSpPr>
      <dsp:spPr>
        <a:xfrm>
          <a:off x="3109460" y="864667"/>
          <a:ext cx="715725" cy="192148"/>
        </a:xfrm>
        <a:prstGeom prst="rect">
          <a:avLst/>
        </a:prstGeom>
        <a:solidFill>
          <a:srgbClr val="0F63E3"/>
        </a:solidFill>
        <a:ln w="25400" cap="flat" cmpd="sng" algn="ctr">
          <a:solidFill>
            <a:srgbClr val="0F63E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latin typeface="Arial"/>
            </a:rPr>
            <a:t>Oct.22</a:t>
          </a:r>
        </a:p>
      </dsp:txBody>
      <dsp:txXfrm>
        <a:off x="3109460" y="864667"/>
        <a:ext cx="715725" cy="192148"/>
      </dsp:txXfrm>
    </dsp:sp>
    <dsp:sp modelId="{50C92768-D337-41C5-8161-6A7B7E3CFFCD}">
      <dsp:nvSpPr>
        <dsp:cNvPr id="0" name=""/>
        <dsp:cNvSpPr/>
      </dsp:nvSpPr>
      <dsp:spPr>
        <a:xfrm>
          <a:off x="2870884"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kern="1200" dirty="0">
              <a:solidFill>
                <a:srgbClr val="1141D6"/>
              </a:solidFill>
              <a:latin typeface="Arial"/>
            </a:rPr>
            <a:t>EDA, </a:t>
          </a:r>
          <a:r>
            <a:rPr lang="en-US" sz="1100" kern="1200" dirty="0">
              <a:solidFill>
                <a:srgbClr val="1141D6"/>
              </a:solidFill>
            </a:rPr>
            <a:t>Feature Engineering</a:t>
          </a:r>
          <a:endParaRPr lang="en-US" sz="1100" b="0" kern="1200" dirty="0">
            <a:solidFill>
              <a:srgbClr val="1141D6"/>
            </a:solidFill>
            <a:latin typeface="Arial"/>
          </a:endParaRPr>
        </a:p>
      </dsp:txBody>
      <dsp:txXfrm>
        <a:off x="2870884" y="0"/>
        <a:ext cx="1192876" cy="672519"/>
      </dsp:txXfrm>
    </dsp:sp>
    <dsp:sp modelId="{3EDF62DA-AE65-4E6D-9E70-A479837622F4}">
      <dsp:nvSpPr>
        <dsp:cNvPr id="0" name=""/>
        <dsp:cNvSpPr/>
      </dsp:nvSpPr>
      <dsp:spPr>
        <a:xfrm>
          <a:off x="3467322" y="710948"/>
          <a:ext cx="0" cy="153718"/>
        </a:xfrm>
        <a:prstGeom prst="line">
          <a:avLst/>
        </a:prstGeom>
        <a:noFill/>
        <a:ln w="9525" cap="flat" cmpd="sng" algn="ctr">
          <a:solidFill>
            <a:schemeClr val="accent5">
              <a:shade val="90000"/>
              <a:hueOff val="91370"/>
              <a:satOff val="-23054"/>
              <a:lumOff val="12324"/>
              <a:alphaOff val="0"/>
            </a:schemeClr>
          </a:solidFill>
          <a:prstDash val="dash"/>
        </a:ln>
        <a:effectLst/>
      </dsp:spPr>
      <dsp:style>
        <a:lnRef idx="1">
          <a:scrgbClr r="0" g="0" b="0"/>
        </a:lnRef>
        <a:fillRef idx="0">
          <a:scrgbClr r="0" g="0" b="0"/>
        </a:fillRef>
        <a:effectRef idx="0">
          <a:scrgbClr r="0" g="0" b="0"/>
        </a:effectRef>
        <a:fontRef idx="minor"/>
      </dsp:style>
    </dsp:sp>
    <dsp:sp modelId="{2252D5F7-89DA-4E7A-8A56-3245BD2DB394}">
      <dsp:nvSpPr>
        <dsp:cNvPr id="0" name=""/>
        <dsp:cNvSpPr/>
      </dsp:nvSpPr>
      <dsp:spPr>
        <a:xfrm>
          <a:off x="3448108" y="672519"/>
          <a:ext cx="38429" cy="38429"/>
        </a:xfrm>
        <a:prstGeom prst="ellipse">
          <a:avLst/>
        </a:prstGeom>
        <a:solidFill>
          <a:schemeClr val="accent5">
            <a:shade val="80000"/>
            <a:hueOff val="99142"/>
            <a:satOff val="-25150"/>
            <a:lumOff val="140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E5157-4210-439A-A733-646E5C929705}">
      <dsp:nvSpPr>
        <dsp:cNvPr id="0" name=""/>
        <dsp:cNvSpPr/>
      </dsp:nvSpPr>
      <dsp:spPr>
        <a:xfrm>
          <a:off x="3825185" y="864667"/>
          <a:ext cx="715725" cy="192148"/>
        </a:xfrm>
        <a:prstGeom prst="rect">
          <a:avLst/>
        </a:prstGeom>
        <a:solidFill>
          <a:srgbClr val="0078FA"/>
        </a:solidFill>
        <a:ln w="25400" cap="flat" cmpd="sng" algn="ctr">
          <a:solidFill>
            <a:srgbClr val="0078F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Oct.24</a:t>
          </a:r>
        </a:p>
      </dsp:txBody>
      <dsp:txXfrm>
        <a:off x="3825185" y="864667"/>
        <a:ext cx="715725" cy="192148"/>
      </dsp:txXfrm>
    </dsp:sp>
    <dsp:sp modelId="{E5ABC78C-B034-4EC2-8370-F0A10D0C5C2A}">
      <dsp:nvSpPr>
        <dsp:cNvPr id="0" name=""/>
        <dsp:cNvSpPr/>
      </dsp:nvSpPr>
      <dsp:spPr>
        <a:xfrm>
          <a:off x="3586610"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b="1" kern="1200" dirty="0">
              <a:latin typeface="Arial"/>
            </a:rPr>
            <a:t>Midterm Presentation</a:t>
          </a:r>
          <a:endParaRPr lang="en-US" sz="1100" kern="1200" dirty="0"/>
        </a:p>
      </dsp:txBody>
      <dsp:txXfrm>
        <a:off x="3586610" y="1248963"/>
        <a:ext cx="1192876" cy="672519"/>
      </dsp:txXfrm>
    </dsp:sp>
    <dsp:sp modelId="{0FA3BFDB-DC5C-467C-9212-FF4F46FD9DFE}">
      <dsp:nvSpPr>
        <dsp:cNvPr id="0" name=""/>
        <dsp:cNvSpPr/>
      </dsp:nvSpPr>
      <dsp:spPr>
        <a:xfrm>
          <a:off x="4183048" y="1056815"/>
          <a:ext cx="0" cy="153718"/>
        </a:xfrm>
        <a:prstGeom prst="line">
          <a:avLst/>
        </a:prstGeom>
        <a:noFill/>
        <a:ln w="9525" cap="flat" cmpd="sng" algn="ctr">
          <a:solidFill>
            <a:schemeClr val="accent5">
              <a:shade val="90000"/>
              <a:hueOff val="114212"/>
              <a:satOff val="-28817"/>
              <a:lumOff val="15405"/>
              <a:alphaOff val="0"/>
            </a:schemeClr>
          </a:solidFill>
          <a:prstDash val="dash"/>
        </a:ln>
        <a:effectLst/>
      </dsp:spPr>
      <dsp:style>
        <a:lnRef idx="1">
          <a:scrgbClr r="0" g="0" b="0"/>
        </a:lnRef>
        <a:fillRef idx="0">
          <a:scrgbClr r="0" g="0" b="0"/>
        </a:fillRef>
        <a:effectRef idx="0">
          <a:scrgbClr r="0" g="0" b="0"/>
        </a:effectRef>
        <a:fontRef idx="minor"/>
      </dsp:style>
    </dsp:sp>
    <dsp:sp modelId="{3FE9DD78-C14D-4C53-B3B1-208FE5161D95}">
      <dsp:nvSpPr>
        <dsp:cNvPr id="0" name=""/>
        <dsp:cNvSpPr/>
      </dsp:nvSpPr>
      <dsp:spPr>
        <a:xfrm>
          <a:off x="4163833" y="1210534"/>
          <a:ext cx="38429" cy="38429"/>
        </a:xfrm>
        <a:prstGeom prst="ellipse">
          <a:avLst/>
        </a:prstGeom>
        <a:solidFill>
          <a:schemeClr val="accent5">
            <a:shade val="80000"/>
            <a:hueOff val="123928"/>
            <a:satOff val="-31437"/>
            <a:lumOff val="175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A7C19D-AE5F-433B-9C2D-A20B0D4CCCF1}">
      <dsp:nvSpPr>
        <dsp:cNvPr id="0" name=""/>
        <dsp:cNvSpPr/>
      </dsp:nvSpPr>
      <dsp:spPr>
        <a:xfrm>
          <a:off x="4540911" y="864667"/>
          <a:ext cx="715725" cy="192148"/>
        </a:xfrm>
        <a:prstGeom prst="rect">
          <a:avLst/>
        </a:prstGeom>
        <a:solidFill>
          <a:srgbClr val="0082FF"/>
        </a:solidFill>
        <a:ln w="25400" cap="flat" cmpd="sng" algn="ctr">
          <a:solidFill>
            <a:srgbClr val="0082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Oct.25</a:t>
          </a:r>
        </a:p>
      </dsp:txBody>
      <dsp:txXfrm>
        <a:off x="4540911" y="864667"/>
        <a:ext cx="715725" cy="192148"/>
      </dsp:txXfrm>
    </dsp:sp>
    <dsp:sp modelId="{9860190F-B66E-457E-AB75-EC7B98AF3B47}">
      <dsp:nvSpPr>
        <dsp:cNvPr id="0" name=""/>
        <dsp:cNvSpPr/>
      </dsp:nvSpPr>
      <dsp:spPr>
        <a:xfrm>
          <a:off x="4302336"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b="0" kern="1200" dirty="0">
              <a:solidFill>
                <a:srgbClr val="1141D6"/>
              </a:solidFill>
              <a:latin typeface="Arial"/>
            </a:rPr>
            <a:t>Correlation Analysis</a:t>
          </a:r>
          <a:endParaRPr lang="en-US" sz="1100" b="1" kern="1200" dirty="0">
            <a:solidFill>
              <a:srgbClr val="1141D6"/>
            </a:solidFill>
            <a:latin typeface="Arial"/>
          </a:endParaRPr>
        </a:p>
      </dsp:txBody>
      <dsp:txXfrm>
        <a:off x="4302336" y="0"/>
        <a:ext cx="1192876" cy="672519"/>
      </dsp:txXfrm>
    </dsp:sp>
    <dsp:sp modelId="{60FF34B3-61FB-42C8-9E2E-61E0E4437E89}">
      <dsp:nvSpPr>
        <dsp:cNvPr id="0" name=""/>
        <dsp:cNvSpPr/>
      </dsp:nvSpPr>
      <dsp:spPr>
        <a:xfrm>
          <a:off x="4898774" y="710948"/>
          <a:ext cx="0" cy="153718"/>
        </a:xfrm>
        <a:prstGeom prst="line">
          <a:avLst/>
        </a:prstGeom>
        <a:noFill/>
        <a:ln w="9525" cap="flat" cmpd="sng" algn="ctr">
          <a:solidFill>
            <a:schemeClr val="accent5">
              <a:shade val="90000"/>
              <a:hueOff val="137055"/>
              <a:satOff val="-34581"/>
              <a:lumOff val="18485"/>
              <a:alphaOff val="0"/>
            </a:schemeClr>
          </a:solidFill>
          <a:prstDash val="dash"/>
        </a:ln>
        <a:effectLst/>
      </dsp:spPr>
      <dsp:style>
        <a:lnRef idx="1">
          <a:scrgbClr r="0" g="0" b="0"/>
        </a:lnRef>
        <a:fillRef idx="0">
          <a:scrgbClr r="0" g="0" b="0"/>
        </a:fillRef>
        <a:effectRef idx="0">
          <a:scrgbClr r="0" g="0" b="0"/>
        </a:effectRef>
        <a:fontRef idx="minor"/>
      </dsp:style>
    </dsp:sp>
    <dsp:sp modelId="{4A6EEF29-6330-4AA3-B4EB-68759E3E76CE}">
      <dsp:nvSpPr>
        <dsp:cNvPr id="0" name=""/>
        <dsp:cNvSpPr/>
      </dsp:nvSpPr>
      <dsp:spPr>
        <a:xfrm>
          <a:off x="4879559" y="672519"/>
          <a:ext cx="38429" cy="38429"/>
        </a:xfrm>
        <a:prstGeom prst="ellipse">
          <a:avLst/>
        </a:prstGeom>
        <a:solidFill>
          <a:schemeClr val="accent5">
            <a:shade val="80000"/>
            <a:hueOff val="148713"/>
            <a:satOff val="-37725"/>
            <a:lumOff val="210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C4353-80AD-45F8-81DD-D3ABC594C614}">
      <dsp:nvSpPr>
        <dsp:cNvPr id="0" name=""/>
        <dsp:cNvSpPr/>
      </dsp:nvSpPr>
      <dsp:spPr>
        <a:xfrm>
          <a:off x="5256637" y="864667"/>
          <a:ext cx="715725" cy="192148"/>
        </a:xfrm>
        <a:prstGeom prst="rect">
          <a:avLst/>
        </a:prstGeom>
        <a:solidFill>
          <a:srgbClr val="419FEA"/>
        </a:solidFill>
        <a:ln w="25400" cap="flat" cmpd="sng" algn="ctr">
          <a:solidFill>
            <a:srgbClr val="419FE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latin typeface="Arial"/>
            </a:rPr>
            <a:t>Oct.29</a:t>
          </a:r>
        </a:p>
      </dsp:txBody>
      <dsp:txXfrm>
        <a:off x="5256637" y="864667"/>
        <a:ext cx="715725" cy="192148"/>
      </dsp:txXfrm>
    </dsp:sp>
    <dsp:sp modelId="{7FC03E0C-8663-4C3B-8A90-E197F1DDAF1A}">
      <dsp:nvSpPr>
        <dsp:cNvPr id="0" name=""/>
        <dsp:cNvSpPr/>
      </dsp:nvSpPr>
      <dsp:spPr>
        <a:xfrm>
          <a:off x="5018061"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dirty="0">
              <a:solidFill>
                <a:srgbClr val="0F86F5"/>
              </a:solidFill>
              <a:latin typeface="Arial"/>
            </a:rPr>
            <a:t>Preliminary Models</a:t>
          </a:r>
          <a:endParaRPr lang="en-US" sz="1100" b="0" kern="1200" dirty="0">
            <a:solidFill>
              <a:srgbClr val="0F86F5"/>
            </a:solidFill>
            <a:latin typeface="Arial"/>
          </a:endParaRPr>
        </a:p>
      </dsp:txBody>
      <dsp:txXfrm>
        <a:off x="5018061" y="1248963"/>
        <a:ext cx="1192876" cy="672519"/>
      </dsp:txXfrm>
    </dsp:sp>
    <dsp:sp modelId="{9F27DEB8-4620-41DB-8BB7-6E16F6074E6D}">
      <dsp:nvSpPr>
        <dsp:cNvPr id="0" name=""/>
        <dsp:cNvSpPr/>
      </dsp:nvSpPr>
      <dsp:spPr>
        <a:xfrm>
          <a:off x="5614500" y="1056815"/>
          <a:ext cx="0" cy="153718"/>
        </a:xfrm>
        <a:prstGeom prst="line">
          <a:avLst/>
        </a:prstGeom>
        <a:noFill/>
        <a:ln w="9525" cap="flat" cmpd="sng" algn="ctr">
          <a:solidFill>
            <a:schemeClr val="accent5">
              <a:shade val="90000"/>
              <a:hueOff val="159897"/>
              <a:satOff val="-40344"/>
              <a:lumOff val="21566"/>
              <a:alphaOff val="0"/>
            </a:schemeClr>
          </a:solidFill>
          <a:prstDash val="dash"/>
        </a:ln>
        <a:effectLst/>
      </dsp:spPr>
      <dsp:style>
        <a:lnRef idx="1">
          <a:scrgbClr r="0" g="0" b="0"/>
        </a:lnRef>
        <a:fillRef idx="0">
          <a:scrgbClr r="0" g="0" b="0"/>
        </a:fillRef>
        <a:effectRef idx="0">
          <a:scrgbClr r="0" g="0" b="0"/>
        </a:effectRef>
        <a:fontRef idx="minor"/>
      </dsp:style>
    </dsp:sp>
    <dsp:sp modelId="{D29023C0-15DB-46D2-94D5-45726264F941}">
      <dsp:nvSpPr>
        <dsp:cNvPr id="0" name=""/>
        <dsp:cNvSpPr/>
      </dsp:nvSpPr>
      <dsp:spPr>
        <a:xfrm>
          <a:off x="5595285" y="1210534"/>
          <a:ext cx="38429" cy="38429"/>
        </a:xfrm>
        <a:prstGeom prst="ellipse">
          <a:avLst/>
        </a:prstGeom>
        <a:solidFill>
          <a:schemeClr val="accent5">
            <a:shade val="80000"/>
            <a:hueOff val="173499"/>
            <a:satOff val="-44012"/>
            <a:lumOff val="245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7E0C6-21FA-4043-8052-B007BEB54091}">
      <dsp:nvSpPr>
        <dsp:cNvPr id="0" name=""/>
        <dsp:cNvSpPr/>
      </dsp:nvSpPr>
      <dsp:spPr>
        <a:xfrm>
          <a:off x="5972362" y="864667"/>
          <a:ext cx="715725" cy="192148"/>
        </a:xfrm>
        <a:prstGeom prst="rect">
          <a:avLst/>
        </a:prstGeom>
        <a:solidFill>
          <a:srgbClr val="6FB9E9"/>
        </a:solidFill>
        <a:ln w="25400" cap="flat" cmpd="sng" algn="ctr">
          <a:solidFill>
            <a:srgbClr val="6FB9E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Nov.10</a:t>
          </a:r>
        </a:p>
      </dsp:txBody>
      <dsp:txXfrm>
        <a:off x="5972362" y="864667"/>
        <a:ext cx="715725" cy="192148"/>
      </dsp:txXfrm>
    </dsp:sp>
    <dsp:sp modelId="{85DC8825-6645-4C22-A28F-1235F4DCACCA}">
      <dsp:nvSpPr>
        <dsp:cNvPr id="0" name=""/>
        <dsp:cNvSpPr/>
      </dsp:nvSpPr>
      <dsp:spPr>
        <a:xfrm>
          <a:off x="5733787"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b="0" kern="1200" dirty="0">
              <a:solidFill>
                <a:srgbClr val="0F86F5"/>
              </a:solidFill>
              <a:latin typeface="Arial"/>
            </a:rPr>
            <a:t>Advanced Models</a:t>
          </a:r>
          <a:endParaRPr lang="en-US" sz="1100" kern="1200" dirty="0">
            <a:solidFill>
              <a:srgbClr val="0F86F5"/>
            </a:solidFill>
            <a:latin typeface="Arial"/>
          </a:endParaRPr>
        </a:p>
      </dsp:txBody>
      <dsp:txXfrm>
        <a:off x="5733787" y="0"/>
        <a:ext cx="1192876" cy="672519"/>
      </dsp:txXfrm>
    </dsp:sp>
    <dsp:sp modelId="{9A50491D-0D01-409B-AA98-C1AA8B5297D2}">
      <dsp:nvSpPr>
        <dsp:cNvPr id="0" name=""/>
        <dsp:cNvSpPr/>
      </dsp:nvSpPr>
      <dsp:spPr>
        <a:xfrm>
          <a:off x="6330225" y="710948"/>
          <a:ext cx="0" cy="153718"/>
        </a:xfrm>
        <a:prstGeom prst="line">
          <a:avLst/>
        </a:prstGeom>
        <a:noFill/>
        <a:ln w="9525" cap="flat" cmpd="sng" algn="ctr">
          <a:solidFill>
            <a:schemeClr val="accent5">
              <a:shade val="90000"/>
              <a:hueOff val="182740"/>
              <a:satOff val="-46108"/>
              <a:lumOff val="24647"/>
              <a:alphaOff val="0"/>
            </a:schemeClr>
          </a:solidFill>
          <a:prstDash val="dash"/>
        </a:ln>
        <a:effectLst/>
      </dsp:spPr>
      <dsp:style>
        <a:lnRef idx="1">
          <a:scrgbClr r="0" g="0" b="0"/>
        </a:lnRef>
        <a:fillRef idx="0">
          <a:scrgbClr r="0" g="0" b="0"/>
        </a:fillRef>
        <a:effectRef idx="0">
          <a:scrgbClr r="0" g="0" b="0"/>
        </a:effectRef>
        <a:fontRef idx="minor"/>
      </dsp:style>
    </dsp:sp>
    <dsp:sp modelId="{3DE68B18-5657-44AF-BB1A-EED5A65A2FDF}">
      <dsp:nvSpPr>
        <dsp:cNvPr id="0" name=""/>
        <dsp:cNvSpPr/>
      </dsp:nvSpPr>
      <dsp:spPr>
        <a:xfrm>
          <a:off x="6311010" y="672519"/>
          <a:ext cx="38429" cy="38429"/>
        </a:xfrm>
        <a:prstGeom prst="ellipse">
          <a:avLst/>
        </a:prstGeom>
        <a:solidFill>
          <a:schemeClr val="accent5">
            <a:shade val="80000"/>
            <a:hueOff val="198285"/>
            <a:satOff val="-50300"/>
            <a:lumOff val="280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5D07FF-9B24-468E-A97E-765CADFFE5C6}">
      <dsp:nvSpPr>
        <dsp:cNvPr id="0" name=""/>
        <dsp:cNvSpPr/>
      </dsp:nvSpPr>
      <dsp:spPr>
        <a:xfrm>
          <a:off x="6688088" y="864667"/>
          <a:ext cx="715725" cy="192148"/>
        </a:xfrm>
        <a:prstGeom prst="rect">
          <a:avLst/>
        </a:prstGeom>
        <a:solidFill>
          <a:srgbClr val="90C7EB"/>
        </a:solidFill>
        <a:ln w="25400" cap="flat" cmpd="sng" algn="ctr">
          <a:solidFill>
            <a:srgbClr val="90C7E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latin typeface="Arial"/>
            </a:rPr>
            <a:t>Nov.18</a:t>
          </a:r>
        </a:p>
      </dsp:txBody>
      <dsp:txXfrm>
        <a:off x="6688088" y="864667"/>
        <a:ext cx="715725" cy="192148"/>
      </dsp:txXfrm>
    </dsp:sp>
    <dsp:sp modelId="{018608D9-AEED-4B8D-A65A-C4E2A1E5E13A}">
      <dsp:nvSpPr>
        <dsp:cNvPr id="0" name=""/>
        <dsp:cNvSpPr/>
      </dsp:nvSpPr>
      <dsp:spPr>
        <a:xfrm>
          <a:off x="6449513"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kern="1200" dirty="0">
              <a:solidFill>
                <a:srgbClr val="0F86F5"/>
              </a:solidFill>
              <a:latin typeface="Arial"/>
            </a:rPr>
            <a:t>Model Tuning</a:t>
          </a:r>
          <a:endParaRPr lang="en-US" sz="1100" b="0" kern="1200" dirty="0">
            <a:solidFill>
              <a:srgbClr val="0F86F5"/>
            </a:solidFill>
            <a:latin typeface="Arial"/>
          </a:endParaRPr>
        </a:p>
      </dsp:txBody>
      <dsp:txXfrm>
        <a:off x="6449513" y="1248963"/>
        <a:ext cx="1192876" cy="672519"/>
      </dsp:txXfrm>
    </dsp:sp>
    <dsp:sp modelId="{346A5785-221B-4CA4-9C7E-5AE5AE6F670F}">
      <dsp:nvSpPr>
        <dsp:cNvPr id="0" name=""/>
        <dsp:cNvSpPr/>
      </dsp:nvSpPr>
      <dsp:spPr>
        <a:xfrm>
          <a:off x="7045951" y="1056815"/>
          <a:ext cx="0" cy="153718"/>
        </a:xfrm>
        <a:prstGeom prst="line">
          <a:avLst/>
        </a:prstGeom>
        <a:noFill/>
        <a:ln w="9525" cap="flat" cmpd="sng" algn="ctr">
          <a:solidFill>
            <a:schemeClr val="accent5">
              <a:shade val="90000"/>
              <a:hueOff val="205582"/>
              <a:satOff val="-51872"/>
              <a:lumOff val="27728"/>
              <a:alphaOff val="0"/>
            </a:schemeClr>
          </a:solidFill>
          <a:prstDash val="dash"/>
        </a:ln>
        <a:effectLst/>
      </dsp:spPr>
      <dsp:style>
        <a:lnRef idx="1">
          <a:scrgbClr r="0" g="0" b="0"/>
        </a:lnRef>
        <a:fillRef idx="0">
          <a:scrgbClr r="0" g="0" b="0"/>
        </a:fillRef>
        <a:effectRef idx="0">
          <a:scrgbClr r="0" g="0" b="0"/>
        </a:effectRef>
        <a:fontRef idx="minor"/>
      </dsp:style>
    </dsp:sp>
    <dsp:sp modelId="{EFDE3E45-D250-4384-94AB-4542BE15FE66}">
      <dsp:nvSpPr>
        <dsp:cNvPr id="0" name=""/>
        <dsp:cNvSpPr/>
      </dsp:nvSpPr>
      <dsp:spPr>
        <a:xfrm>
          <a:off x="7026736" y="1210534"/>
          <a:ext cx="38429" cy="38429"/>
        </a:xfrm>
        <a:prstGeom prst="ellipse">
          <a:avLst/>
        </a:prstGeom>
        <a:solidFill>
          <a:schemeClr val="accent5">
            <a:shade val="80000"/>
            <a:hueOff val="223070"/>
            <a:satOff val="-56587"/>
            <a:lumOff val="315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6DFAA-C483-406B-BC1A-E1DD2B450874}">
      <dsp:nvSpPr>
        <dsp:cNvPr id="0" name=""/>
        <dsp:cNvSpPr/>
      </dsp:nvSpPr>
      <dsp:spPr>
        <a:xfrm>
          <a:off x="7403814" y="864667"/>
          <a:ext cx="715725" cy="192148"/>
        </a:xfrm>
        <a:prstGeom prst="rect">
          <a:avLst/>
        </a:prstGeom>
        <a:solidFill>
          <a:srgbClr val="A2CCED"/>
        </a:solidFill>
        <a:ln w="25400" cap="flat" cmpd="sng" algn="ctr">
          <a:solidFill>
            <a:srgbClr val="A2CCE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Nov. 25</a:t>
          </a:r>
        </a:p>
      </dsp:txBody>
      <dsp:txXfrm>
        <a:off x="7403814" y="864667"/>
        <a:ext cx="715725" cy="192148"/>
      </dsp:txXfrm>
    </dsp:sp>
    <dsp:sp modelId="{D9F3EAD6-4851-48AE-96EA-ADC567427C41}">
      <dsp:nvSpPr>
        <dsp:cNvPr id="0" name=""/>
        <dsp:cNvSpPr/>
      </dsp:nvSpPr>
      <dsp:spPr>
        <a:xfrm>
          <a:off x="7165239" y="0"/>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rtl="0">
            <a:lnSpc>
              <a:spcPct val="90000"/>
            </a:lnSpc>
            <a:spcBef>
              <a:spcPct val="0"/>
            </a:spcBef>
            <a:spcAft>
              <a:spcPct val="35000"/>
            </a:spcAft>
            <a:buNone/>
          </a:pPr>
          <a:r>
            <a:rPr lang="en-US" sz="1100" b="0" kern="1200" dirty="0">
              <a:solidFill>
                <a:srgbClr val="0F86F5"/>
              </a:solidFill>
              <a:latin typeface="Arial"/>
            </a:rPr>
            <a:t>Model Comparison and Selection</a:t>
          </a:r>
          <a:endParaRPr lang="en-US" sz="1100" kern="1200" dirty="0">
            <a:solidFill>
              <a:srgbClr val="0F86F5"/>
            </a:solidFill>
            <a:latin typeface="Arial"/>
          </a:endParaRPr>
        </a:p>
      </dsp:txBody>
      <dsp:txXfrm>
        <a:off x="7165239" y="0"/>
        <a:ext cx="1192876" cy="672519"/>
      </dsp:txXfrm>
    </dsp:sp>
    <dsp:sp modelId="{A48E9F94-6103-423D-9493-CF30CC566ACC}">
      <dsp:nvSpPr>
        <dsp:cNvPr id="0" name=""/>
        <dsp:cNvSpPr/>
      </dsp:nvSpPr>
      <dsp:spPr>
        <a:xfrm>
          <a:off x="7761677" y="710948"/>
          <a:ext cx="0" cy="153718"/>
        </a:xfrm>
        <a:prstGeom prst="line">
          <a:avLst/>
        </a:prstGeom>
        <a:noFill/>
        <a:ln w="9525" cap="flat" cmpd="sng" algn="ctr">
          <a:solidFill>
            <a:schemeClr val="accent5">
              <a:shade val="90000"/>
              <a:hueOff val="228425"/>
              <a:satOff val="-57635"/>
              <a:lumOff val="30809"/>
              <a:alphaOff val="0"/>
            </a:schemeClr>
          </a:solidFill>
          <a:prstDash val="dash"/>
        </a:ln>
        <a:effectLst/>
      </dsp:spPr>
      <dsp:style>
        <a:lnRef idx="1">
          <a:scrgbClr r="0" g="0" b="0"/>
        </a:lnRef>
        <a:fillRef idx="0">
          <a:scrgbClr r="0" g="0" b="0"/>
        </a:fillRef>
        <a:effectRef idx="0">
          <a:scrgbClr r="0" g="0" b="0"/>
        </a:effectRef>
        <a:fontRef idx="minor"/>
      </dsp:style>
    </dsp:sp>
    <dsp:sp modelId="{2B8F2C7E-5257-4020-B7F2-CA74D4F666B5}">
      <dsp:nvSpPr>
        <dsp:cNvPr id="0" name=""/>
        <dsp:cNvSpPr/>
      </dsp:nvSpPr>
      <dsp:spPr>
        <a:xfrm>
          <a:off x="7742462" y="672519"/>
          <a:ext cx="38429" cy="38429"/>
        </a:xfrm>
        <a:prstGeom prst="ellipse">
          <a:avLst/>
        </a:prstGeom>
        <a:solidFill>
          <a:schemeClr val="accent5">
            <a:shade val="80000"/>
            <a:hueOff val="247856"/>
            <a:satOff val="-62875"/>
            <a:lumOff val="350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3114A0-FBEB-43B4-8026-3C97BEE6E9F8}">
      <dsp:nvSpPr>
        <dsp:cNvPr id="0" name=""/>
        <dsp:cNvSpPr/>
      </dsp:nvSpPr>
      <dsp:spPr>
        <a:xfrm rot="5400000">
          <a:off x="8381328" y="602878"/>
          <a:ext cx="192148" cy="715725"/>
        </a:xfrm>
        <a:prstGeom prst="round2SameRect">
          <a:avLst/>
        </a:prstGeom>
        <a:solidFill>
          <a:srgbClr val="B2D8EF"/>
        </a:solidFill>
        <a:ln w="25400" cap="flat" cmpd="sng" algn="ctr">
          <a:solidFill>
            <a:srgbClr val="B2D8E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b="1" kern="1200" dirty="0">
              <a:latin typeface="Arial"/>
            </a:rPr>
            <a:t>Dec.6</a:t>
          </a:r>
        </a:p>
      </dsp:txBody>
      <dsp:txXfrm rot="-5400000">
        <a:off x="8119540" y="874046"/>
        <a:ext cx="706345" cy="173388"/>
      </dsp:txXfrm>
    </dsp:sp>
    <dsp:sp modelId="{3D5D6730-7AFF-4A49-80A4-6777B7C093CE}">
      <dsp:nvSpPr>
        <dsp:cNvPr id="0" name=""/>
        <dsp:cNvSpPr/>
      </dsp:nvSpPr>
      <dsp:spPr>
        <a:xfrm>
          <a:off x="7880964" y="1248963"/>
          <a:ext cx="1192876" cy="67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rtl="0">
            <a:lnSpc>
              <a:spcPct val="90000"/>
            </a:lnSpc>
            <a:spcBef>
              <a:spcPct val="0"/>
            </a:spcBef>
            <a:spcAft>
              <a:spcPct val="35000"/>
            </a:spcAft>
            <a:buNone/>
          </a:pPr>
          <a:r>
            <a:rPr lang="en-US" sz="1100" b="1" kern="1200" dirty="0">
              <a:latin typeface="Arial"/>
            </a:rPr>
            <a:t>Final Presentation</a:t>
          </a:r>
          <a:endParaRPr lang="en-US" sz="1100" b="0" kern="1200" dirty="0">
            <a:latin typeface="Arial"/>
          </a:endParaRPr>
        </a:p>
      </dsp:txBody>
      <dsp:txXfrm>
        <a:off x="7880964" y="1248963"/>
        <a:ext cx="1192876" cy="672519"/>
      </dsp:txXfrm>
    </dsp:sp>
    <dsp:sp modelId="{DA4B1269-4419-420C-821C-0A9AEFB97CC7}">
      <dsp:nvSpPr>
        <dsp:cNvPr id="0" name=""/>
        <dsp:cNvSpPr/>
      </dsp:nvSpPr>
      <dsp:spPr>
        <a:xfrm>
          <a:off x="8477402" y="1056815"/>
          <a:ext cx="0" cy="153718"/>
        </a:xfrm>
        <a:prstGeom prst="line">
          <a:avLst/>
        </a:prstGeom>
        <a:noFill/>
        <a:ln w="9525" cap="flat" cmpd="sng" algn="ctr">
          <a:solidFill>
            <a:schemeClr val="accent5">
              <a:shade val="90000"/>
              <a:hueOff val="251267"/>
              <a:satOff val="-63398"/>
              <a:lumOff val="33890"/>
              <a:alphaOff val="0"/>
            </a:schemeClr>
          </a:solidFill>
          <a:prstDash val="dash"/>
        </a:ln>
        <a:effectLst/>
      </dsp:spPr>
      <dsp:style>
        <a:lnRef idx="1">
          <a:scrgbClr r="0" g="0" b="0"/>
        </a:lnRef>
        <a:fillRef idx="0">
          <a:scrgbClr r="0" g="0" b="0"/>
        </a:fillRef>
        <a:effectRef idx="0">
          <a:scrgbClr r="0" g="0" b="0"/>
        </a:effectRef>
        <a:fontRef idx="minor"/>
      </dsp:style>
    </dsp:sp>
    <dsp:sp modelId="{5167B324-ED9E-470F-B262-E159F8A0D976}">
      <dsp:nvSpPr>
        <dsp:cNvPr id="0" name=""/>
        <dsp:cNvSpPr/>
      </dsp:nvSpPr>
      <dsp:spPr>
        <a:xfrm>
          <a:off x="8458188" y="1210534"/>
          <a:ext cx="38429" cy="38429"/>
        </a:xfrm>
        <a:prstGeom prst="ellipse">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6D5F7-37EE-634A-9B0F-36F4763BC416}">
      <dsp:nvSpPr>
        <dsp:cNvPr id="0" name=""/>
        <dsp:cNvSpPr/>
      </dsp:nvSpPr>
      <dsp:spPr>
        <a:xfrm rot="5400000">
          <a:off x="-189639" y="192978"/>
          <a:ext cx="1264260" cy="884982"/>
        </a:xfrm>
        <a:prstGeom prst="chevron">
          <a:avLst/>
        </a:prstGeom>
        <a:solidFill>
          <a:srgbClr val="B2D8EF"/>
        </a:solidFill>
        <a:ln w="25400" cap="flat" cmpd="sng" algn="ctr">
          <a:solidFill>
            <a:srgbClr val="B2D8E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pitchFamily="2" charset="77"/>
              <a:cs typeface="Times New Roman" panose="02020603050405020304" pitchFamily="18" charset="0"/>
            </a:rPr>
            <a:t>Data cleaning</a:t>
          </a:r>
          <a:endParaRPr lang="en-US" sz="1400" b="1" kern="1200" dirty="0">
            <a:solidFill>
              <a:schemeClr val="tx1"/>
            </a:solidFill>
            <a:latin typeface="Montserrat" pitchFamily="2" charset="77"/>
          </a:endParaRPr>
        </a:p>
      </dsp:txBody>
      <dsp:txXfrm rot="-5400000">
        <a:off x="0" y="445830"/>
        <a:ext cx="884982" cy="379278"/>
      </dsp:txXfrm>
    </dsp:sp>
    <dsp:sp modelId="{F907C99B-3F1D-7B47-8AC2-0E930F8413F5}">
      <dsp:nvSpPr>
        <dsp:cNvPr id="0" name=""/>
        <dsp:cNvSpPr/>
      </dsp:nvSpPr>
      <dsp:spPr>
        <a:xfrm rot="5400000">
          <a:off x="2197947" y="-1309625"/>
          <a:ext cx="822201" cy="3448132"/>
        </a:xfrm>
        <a:prstGeom prst="round2SameRect">
          <a:avLst/>
        </a:prstGeom>
        <a:solidFill>
          <a:srgbClr val="B2D8EF"/>
        </a:solidFill>
        <a:ln w="25400" cap="flat" cmpd="sng" algn="ctr">
          <a:solidFill>
            <a:srgbClr val="B2D8EF"/>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zh-CN" altLang="en-US" sz="1600" kern="1200">
              <a:latin typeface="Times" pitchFamily="2" charset="0"/>
              <a:cs typeface="Times New Roman" panose="02020603050405020304" pitchFamily="18" charset="0"/>
            </a:rPr>
            <a:t> </a:t>
          </a:r>
          <a:r>
            <a:rPr lang="en-US" sz="1600" kern="1200">
              <a:latin typeface="Times" pitchFamily="2" charset="0"/>
              <a:cs typeface="Times New Roman" panose="02020603050405020304" pitchFamily="18" charset="0"/>
            </a:rPr>
            <a:t>Check missing and duplicate values</a:t>
          </a:r>
          <a:endParaRPr lang="en-US" sz="1600" kern="1200" dirty="0">
            <a:latin typeface="Times" pitchFamily="2" charset="0"/>
          </a:endParaRPr>
        </a:p>
        <a:p>
          <a:pPr marL="171450" lvl="1" indent="-171450" algn="l" defTabSz="711200">
            <a:lnSpc>
              <a:spcPct val="90000"/>
            </a:lnSpc>
            <a:spcBef>
              <a:spcPct val="0"/>
            </a:spcBef>
            <a:spcAft>
              <a:spcPct val="15000"/>
            </a:spcAft>
            <a:buFont typeface="+mj-lt"/>
            <a:buAutoNum type="arabicPeriod"/>
          </a:pPr>
          <a:r>
            <a:rPr lang="zh-CN" altLang="en-US" sz="1600" kern="1200">
              <a:latin typeface="Times" pitchFamily="2" charset="0"/>
              <a:cs typeface="Times New Roman" panose="02020603050405020304" pitchFamily="18" charset="0"/>
            </a:rPr>
            <a:t> </a:t>
          </a:r>
          <a:r>
            <a:rPr lang="en-US" sz="1600" kern="1200">
              <a:latin typeface="Times" pitchFamily="2" charset="0"/>
              <a:cs typeface="Times New Roman" panose="02020603050405020304" pitchFamily="18" charset="0"/>
            </a:rPr>
            <a:t>Standardize data granularity</a:t>
          </a:r>
          <a:endParaRPr lang="en-US" sz="1600" kern="1200" dirty="0">
            <a:latin typeface="Times" pitchFamily="2" charset="0"/>
          </a:endParaRPr>
        </a:p>
      </dsp:txBody>
      <dsp:txXfrm rot="-5400000">
        <a:off x="884982" y="43477"/>
        <a:ext cx="3407995" cy="741927"/>
      </dsp:txXfrm>
    </dsp:sp>
    <dsp:sp modelId="{A352C815-E36E-9146-99D2-44C3B1FC352E}">
      <dsp:nvSpPr>
        <dsp:cNvPr id="0" name=""/>
        <dsp:cNvSpPr/>
      </dsp:nvSpPr>
      <dsp:spPr>
        <a:xfrm rot="5400000">
          <a:off x="-189639" y="1258123"/>
          <a:ext cx="1264260" cy="884982"/>
        </a:xfrm>
        <a:prstGeom prst="chevron">
          <a:avLst/>
        </a:prstGeom>
        <a:solidFill>
          <a:srgbClr val="419FEA"/>
        </a:solidFill>
        <a:ln w="25400" cap="flat" cmpd="sng" algn="ctr">
          <a:solidFill>
            <a:srgbClr val="419FE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Font typeface="Arial" panose="020B0604020202020204" pitchFamily="34" charset="0"/>
            <a:buNone/>
          </a:pPr>
          <a:r>
            <a:rPr lang="en-US" sz="1050" b="1" kern="1200">
              <a:solidFill>
                <a:schemeClr val="tx1"/>
              </a:solidFill>
              <a:latin typeface="Times New Roman" panose="02020603050405020304" pitchFamily="18" charset="0"/>
              <a:cs typeface="Times New Roman" panose="02020603050405020304" pitchFamily="18" charset="0"/>
            </a:rPr>
            <a:t>Data transformation</a:t>
          </a:r>
          <a:endParaRPr lang="en-US" sz="1050" b="1" kern="1200" dirty="0">
            <a:solidFill>
              <a:schemeClr val="tx1"/>
            </a:solidFill>
          </a:endParaRPr>
        </a:p>
      </dsp:txBody>
      <dsp:txXfrm rot="-5400000">
        <a:off x="0" y="1510975"/>
        <a:ext cx="884982" cy="379278"/>
      </dsp:txXfrm>
    </dsp:sp>
    <dsp:sp modelId="{2809C3AD-AF1E-B343-AC9C-8194BE2FAACE}">
      <dsp:nvSpPr>
        <dsp:cNvPr id="0" name=""/>
        <dsp:cNvSpPr/>
      </dsp:nvSpPr>
      <dsp:spPr>
        <a:xfrm rot="5400000">
          <a:off x="2198164" y="-244697"/>
          <a:ext cx="821769" cy="3448132"/>
        </a:xfrm>
        <a:prstGeom prst="round2SameRect">
          <a:avLst/>
        </a:prstGeom>
        <a:solidFill>
          <a:srgbClr val="419FEA"/>
        </a:solidFill>
        <a:ln w="25400" cap="flat" cmpd="sng" algn="ctr">
          <a:solidFill>
            <a:srgbClr val="419FEA"/>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AutoNum type="arabicPeriod"/>
          </a:pPr>
          <a:r>
            <a:rPr lang="zh-CN" altLang="en-US" sz="1400" kern="1200">
              <a:latin typeface="Times" pitchFamily="2" charset="0"/>
              <a:cs typeface="Times New Roman" panose="02020603050405020304" pitchFamily="18" charset="0"/>
            </a:rPr>
            <a:t> </a:t>
          </a:r>
          <a:r>
            <a:rPr lang="en-US" sz="1400" kern="1200">
              <a:latin typeface="Times" pitchFamily="2" charset="0"/>
              <a:cs typeface="Times New Roman" panose="02020603050405020304" pitchFamily="18" charset="0"/>
            </a:rPr>
            <a:t>Transform internal &amp; external data to usable formats</a:t>
          </a:r>
          <a:endParaRPr lang="en-US" sz="1400" kern="1200" dirty="0">
            <a:latin typeface="Times" pitchFamily="2" charset="0"/>
          </a:endParaRPr>
        </a:p>
        <a:p>
          <a:pPr marL="114300" lvl="1" indent="-114300" algn="l" defTabSz="622300">
            <a:lnSpc>
              <a:spcPct val="90000"/>
            </a:lnSpc>
            <a:spcBef>
              <a:spcPct val="0"/>
            </a:spcBef>
            <a:spcAft>
              <a:spcPct val="15000"/>
            </a:spcAft>
            <a:buFont typeface="+mj-lt"/>
            <a:buAutoNum type="arabicPeriod"/>
          </a:pPr>
          <a:r>
            <a:rPr lang="zh-CN" altLang="en-US" sz="1400" kern="1200">
              <a:latin typeface="Times" pitchFamily="2" charset="0"/>
              <a:cs typeface="Times New Roman" panose="02020603050405020304" pitchFamily="18" charset="0"/>
            </a:rPr>
            <a:t> </a:t>
          </a:r>
          <a:r>
            <a:rPr lang="en-US" sz="1400" kern="1200">
              <a:latin typeface="Times" pitchFamily="2" charset="0"/>
              <a:cs typeface="Times New Roman" panose="02020603050405020304" pitchFamily="18" charset="0"/>
            </a:rPr>
            <a:t>Merge internal &amp; external datasets</a:t>
          </a:r>
          <a:endParaRPr lang="en-US" sz="1400" kern="1200" dirty="0">
            <a:latin typeface="Times" pitchFamily="2" charset="0"/>
          </a:endParaRPr>
        </a:p>
      </dsp:txBody>
      <dsp:txXfrm rot="-5400000">
        <a:off x="884983" y="1108599"/>
        <a:ext cx="3408017" cy="741539"/>
      </dsp:txXfrm>
    </dsp:sp>
    <dsp:sp modelId="{5A4AF4E8-31E8-8F4F-AD47-24480D171497}">
      <dsp:nvSpPr>
        <dsp:cNvPr id="0" name=""/>
        <dsp:cNvSpPr/>
      </dsp:nvSpPr>
      <dsp:spPr>
        <a:xfrm rot="5400000">
          <a:off x="-189639" y="2323267"/>
          <a:ext cx="1264260" cy="884982"/>
        </a:xfrm>
        <a:prstGeom prst="chevron">
          <a:avLst/>
        </a:prstGeom>
        <a:solidFill>
          <a:srgbClr val="1042EE"/>
        </a:solidFill>
        <a:ln w="25400" cap="flat" cmpd="sng" algn="ctr">
          <a:solidFill>
            <a:srgbClr val="1141D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1" kern="1200">
              <a:latin typeface="Times New Roman" panose="02020603050405020304" pitchFamily="18" charset="0"/>
              <a:cs typeface="Times New Roman" panose="02020603050405020304" pitchFamily="18" charset="0"/>
            </a:rPr>
            <a:t>Data reduction</a:t>
          </a:r>
          <a:endParaRPr lang="en-US" sz="1400" b="1" kern="1200" dirty="0"/>
        </a:p>
      </dsp:txBody>
      <dsp:txXfrm rot="-5400000">
        <a:off x="0" y="2576119"/>
        <a:ext cx="884982" cy="379278"/>
      </dsp:txXfrm>
    </dsp:sp>
    <dsp:sp modelId="{58B872D5-94D4-8D41-B216-D513834AE6EB}">
      <dsp:nvSpPr>
        <dsp:cNvPr id="0" name=""/>
        <dsp:cNvSpPr/>
      </dsp:nvSpPr>
      <dsp:spPr>
        <a:xfrm rot="5400000">
          <a:off x="2198164" y="811120"/>
          <a:ext cx="821769" cy="3448132"/>
        </a:xfrm>
        <a:prstGeom prst="round2SameRect">
          <a:avLst/>
        </a:prstGeom>
        <a:solidFill>
          <a:srgbClr val="1042EE"/>
        </a:solidFill>
        <a:ln w="25400" cap="flat" cmpd="sng" algn="ctr">
          <a:solidFill>
            <a:srgbClr val="1141D6"/>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AutoNum type="arabicPeriod"/>
          </a:pPr>
          <a:r>
            <a:rPr lang="zh-CN" altLang="en-US" sz="1400" kern="1200">
              <a:solidFill>
                <a:schemeClr val="bg1"/>
              </a:solidFill>
              <a:latin typeface="Times" pitchFamily="2" charset="0"/>
              <a:cs typeface="Times New Roman" panose="02020603050405020304" pitchFamily="18" charset="0"/>
            </a:rPr>
            <a:t> </a:t>
          </a:r>
          <a:r>
            <a:rPr lang="en-US" sz="1400" kern="1200">
              <a:solidFill>
                <a:schemeClr val="bg1"/>
              </a:solidFill>
              <a:latin typeface="Times" pitchFamily="2" charset="0"/>
              <a:cs typeface="Times New Roman" panose="02020603050405020304" pitchFamily="18" charset="0"/>
            </a:rPr>
            <a:t>Aggregate monthly revenue of all industries</a:t>
          </a:r>
          <a:endParaRPr lang="en-US" sz="1400" kern="1200" dirty="0">
            <a:solidFill>
              <a:schemeClr val="bg1"/>
            </a:solidFill>
            <a:latin typeface="Times" pitchFamily="2" charset="0"/>
          </a:endParaRPr>
        </a:p>
        <a:p>
          <a:pPr marL="114300" lvl="1" indent="-114300" algn="l" defTabSz="622300">
            <a:lnSpc>
              <a:spcPct val="90000"/>
            </a:lnSpc>
            <a:spcBef>
              <a:spcPct val="0"/>
            </a:spcBef>
            <a:spcAft>
              <a:spcPct val="15000"/>
            </a:spcAft>
            <a:buFont typeface="+mj-lt"/>
            <a:buAutoNum type="arabicPeriod"/>
          </a:pPr>
          <a:r>
            <a:rPr lang="zh-CN" altLang="en-US" sz="1400" kern="1200">
              <a:solidFill>
                <a:schemeClr val="bg1"/>
              </a:solidFill>
              <a:latin typeface="Times" pitchFamily="2" charset="0"/>
              <a:cs typeface="Times New Roman" panose="02020603050405020304" pitchFamily="18" charset="0"/>
            </a:rPr>
            <a:t> </a:t>
          </a:r>
          <a:r>
            <a:rPr lang="en-US" sz="1400" kern="1200">
              <a:solidFill>
                <a:schemeClr val="bg1"/>
              </a:solidFill>
              <a:latin typeface="Times" pitchFamily="2" charset="0"/>
              <a:cs typeface="Times New Roman" panose="02020603050405020304" pitchFamily="18" charset="0"/>
            </a:rPr>
            <a:t>Feature selection</a:t>
          </a:r>
          <a:endParaRPr lang="en-US" sz="1600" kern="1200" dirty="0">
            <a:solidFill>
              <a:schemeClr val="bg1"/>
            </a:solidFill>
            <a:latin typeface="Times" pitchFamily="2" charset="0"/>
          </a:endParaRPr>
        </a:p>
      </dsp:txBody>
      <dsp:txXfrm rot="-5400000">
        <a:off x="884983" y="2164417"/>
        <a:ext cx="3408017" cy="741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3620-235E-CC40-8124-AE5F12852997}">
      <dsp:nvSpPr>
        <dsp:cNvPr id="0" name=""/>
        <dsp:cNvSpPr/>
      </dsp:nvSpPr>
      <dsp:spPr>
        <a:xfrm>
          <a:off x="1145" y="0"/>
          <a:ext cx="2442884" cy="658028"/>
        </a:xfrm>
        <a:prstGeom prst="roundRect">
          <a:avLst>
            <a:gd name="adj" fmla="val 10000"/>
          </a:avLst>
        </a:prstGeom>
        <a:solidFill>
          <a:srgbClr val="90CC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ontserrat" pitchFamily="2" charset="77"/>
            </a:rPr>
            <a:t>Future Revenue Data</a:t>
          </a:r>
        </a:p>
      </dsp:txBody>
      <dsp:txXfrm>
        <a:off x="20418" y="19273"/>
        <a:ext cx="2404338" cy="619482"/>
      </dsp:txXfrm>
    </dsp:sp>
    <dsp:sp modelId="{B61496C5-E0F6-C547-8008-A29A4C334C20}">
      <dsp:nvSpPr>
        <dsp:cNvPr id="0" name=""/>
        <dsp:cNvSpPr/>
      </dsp:nvSpPr>
      <dsp:spPr>
        <a:xfrm>
          <a:off x="2514609" y="156614"/>
          <a:ext cx="866489" cy="344799"/>
        </a:xfrm>
        <a:prstGeom prst="rightArrow">
          <a:avLst>
            <a:gd name="adj1" fmla="val 60000"/>
            <a:gd name="adj2" fmla="val 50000"/>
          </a:avLst>
        </a:prstGeom>
        <a:solidFill>
          <a:srgbClr val="A2CCE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14609" y="225574"/>
        <a:ext cx="763049" cy="206879"/>
      </dsp:txXfrm>
    </dsp:sp>
    <dsp:sp modelId="{AA317064-555C-BF48-81F6-5FB7272CABB3}">
      <dsp:nvSpPr>
        <dsp:cNvPr id="0" name=""/>
        <dsp:cNvSpPr/>
      </dsp:nvSpPr>
      <dsp:spPr>
        <a:xfrm>
          <a:off x="3422329" y="0"/>
          <a:ext cx="2442884" cy="658028"/>
        </a:xfrm>
        <a:prstGeom prst="roundRect">
          <a:avLst>
            <a:gd name="adj" fmla="val 10000"/>
          </a:avLst>
        </a:prstGeom>
        <a:solidFill>
          <a:srgbClr val="4888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Montserrat" pitchFamily="2" charset="77"/>
            </a:rPr>
            <a:t>LSTM (Deep Learning)</a:t>
          </a:r>
        </a:p>
      </dsp:txBody>
      <dsp:txXfrm>
        <a:off x="3441602" y="19273"/>
        <a:ext cx="2404338" cy="61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3620-235E-CC40-8124-AE5F12852997}">
      <dsp:nvSpPr>
        <dsp:cNvPr id="0" name=""/>
        <dsp:cNvSpPr/>
      </dsp:nvSpPr>
      <dsp:spPr>
        <a:xfrm>
          <a:off x="1145" y="0"/>
          <a:ext cx="2442883" cy="658027"/>
        </a:xfrm>
        <a:prstGeom prst="roundRect">
          <a:avLst>
            <a:gd name="adj" fmla="val 10000"/>
          </a:avLst>
        </a:prstGeom>
        <a:solidFill>
          <a:srgbClr val="90CC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itchFamily="2" charset="77"/>
            </a:rPr>
            <a:t>Future Marketing Peaks</a:t>
          </a:r>
        </a:p>
      </dsp:txBody>
      <dsp:txXfrm>
        <a:off x="20418" y="19273"/>
        <a:ext cx="2404337" cy="619481"/>
      </dsp:txXfrm>
    </dsp:sp>
    <dsp:sp modelId="{B61496C5-E0F6-C547-8008-A29A4C334C20}">
      <dsp:nvSpPr>
        <dsp:cNvPr id="0" name=""/>
        <dsp:cNvSpPr/>
      </dsp:nvSpPr>
      <dsp:spPr>
        <a:xfrm>
          <a:off x="2558091" y="151991"/>
          <a:ext cx="779126" cy="354044"/>
        </a:xfrm>
        <a:prstGeom prst="rightArrow">
          <a:avLst>
            <a:gd name="adj1" fmla="val 60000"/>
            <a:gd name="adj2" fmla="val 50000"/>
          </a:avLst>
        </a:prstGeom>
        <a:solidFill>
          <a:srgbClr val="A2CCE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58091" y="222800"/>
        <a:ext cx="672913" cy="212426"/>
      </dsp:txXfrm>
    </dsp:sp>
    <dsp:sp modelId="{AA317064-555C-BF48-81F6-5FB7272CABB3}">
      <dsp:nvSpPr>
        <dsp:cNvPr id="0" name=""/>
        <dsp:cNvSpPr/>
      </dsp:nvSpPr>
      <dsp:spPr>
        <a:xfrm>
          <a:off x="3421943" y="0"/>
          <a:ext cx="2442883" cy="658027"/>
        </a:xfrm>
        <a:prstGeom prst="roundRect">
          <a:avLst>
            <a:gd name="adj" fmla="val 10000"/>
          </a:avLst>
        </a:prstGeom>
        <a:solidFill>
          <a:srgbClr val="4888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ontserrat" pitchFamily="2" charset="77"/>
            </a:rPr>
            <a:t>FB-Prophet</a:t>
          </a:r>
          <a:endParaRPr lang="en-US" sz="2700" b="1" kern="1200" dirty="0">
            <a:latin typeface="Montserrat" pitchFamily="2" charset="77"/>
          </a:endParaRPr>
        </a:p>
      </dsp:txBody>
      <dsp:txXfrm>
        <a:off x="3441216" y="19273"/>
        <a:ext cx="2404337" cy="619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3620-235E-CC40-8124-AE5F12852997}">
      <dsp:nvSpPr>
        <dsp:cNvPr id="0" name=""/>
        <dsp:cNvSpPr/>
      </dsp:nvSpPr>
      <dsp:spPr>
        <a:xfrm>
          <a:off x="279" y="0"/>
          <a:ext cx="2364427" cy="658027"/>
        </a:xfrm>
        <a:prstGeom prst="roundRect">
          <a:avLst>
            <a:gd name="adj" fmla="val 10000"/>
          </a:avLst>
        </a:prstGeom>
        <a:solidFill>
          <a:srgbClr val="90CC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itchFamily="2" charset="77"/>
            </a:rPr>
            <a:t>Client</a:t>
          </a:r>
          <a:r>
            <a:rPr lang="en-US" sz="1400" b="1" kern="1200" baseline="0" dirty="0">
              <a:latin typeface="Montserrat" pitchFamily="2" charset="77"/>
            </a:rPr>
            <a:t> Data (EEcount etc.)</a:t>
          </a:r>
          <a:endParaRPr lang="en-US" sz="1400" b="1" kern="1200" dirty="0">
            <a:latin typeface="Montserrat" pitchFamily="2" charset="77"/>
          </a:endParaRPr>
        </a:p>
      </dsp:txBody>
      <dsp:txXfrm>
        <a:off x="19552" y="19273"/>
        <a:ext cx="2325881" cy="619481"/>
      </dsp:txXfrm>
    </dsp:sp>
    <dsp:sp modelId="{B61496C5-E0F6-C547-8008-A29A4C334C20}">
      <dsp:nvSpPr>
        <dsp:cNvPr id="0" name=""/>
        <dsp:cNvSpPr/>
      </dsp:nvSpPr>
      <dsp:spPr>
        <a:xfrm>
          <a:off x="2406031" y="141962"/>
          <a:ext cx="947706" cy="374101"/>
        </a:xfrm>
        <a:prstGeom prst="rightArrow">
          <a:avLst>
            <a:gd name="adj1" fmla="val 60000"/>
            <a:gd name="adj2" fmla="val 50000"/>
          </a:avLst>
        </a:prstGeom>
        <a:solidFill>
          <a:srgbClr val="A2CCE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06031" y="216782"/>
        <a:ext cx="835476" cy="224461"/>
      </dsp:txXfrm>
    </dsp:sp>
    <dsp:sp modelId="{AA317064-555C-BF48-81F6-5FB7272CABB3}">
      <dsp:nvSpPr>
        <dsp:cNvPr id="0" name=""/>
        <dsp:cNvSpPr/>
      </dsp:nvSpPr>
      <dsp:spPr>
        <a:xfrm>
          <a:off x="3365051" y="0"/>
          <a:ext cx="2500161" cy="658027"/>
        </a:xfrm>
        <a:prstGeom prst="roundRect">
          <a:avLst>
            <a:gd name="adj" fmla="val 10000"/>
          </a:avLst>
        </a:prstGeom>
        <a:solidFill>
          <a:srgbClr val="4888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ontserrat" pitchFamily="2" charset="77"/>
            </a:rPr>
            <a:t>Prediction Model</a:t>
          </a:r>
        </a:p>
      </dsp:txBody>
      <dsp:txXfrm>
        <a:off x="3384324" y="19273"/>
        <a:ext cx="2461615" cy="61948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CE0327-7B8E-EF4E-9517-D7B9C3E458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56FBA3-43AD-9E41-B7CB-BE59D5B6C3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2DD762-EBCB-2D42-AB42-9043615DA293}" type="datetimeFigureOut">
              <a:rPr lang="en-US" smtClean="0"/>
              <a:t>12/5/21</a:t>
            </a:fld>
            <a:endParaRPr lang="en-US"/>
          </a:p>
        </p:txBody>
      </p:sp>
      <p:sp>
        <p:nvSpPr>
          <p:cNvPr id="4" name="Footer Placeholder 3">
            <a:extLst>
              <a:ext uri="{FF2B5EF4-FFF2-40B4-BE49-F238E27FC236}">
                <a16:creationId xmlns:a16="http://schemas.microsoft.com/office/drawing/2014/main" id="{A79BC00C-9272-4244-BA83-E741B8340B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B4F9A6-FB38-4940-B8B9-DFB7413C27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F32897-5723-1445-B951-C38F7C15264A}" type="slidenum">
              <a:rPr lang="en-US" smtClean="0"/>
              <a:t>‹#›</a:t>
            </a:fld>
            <a:endParaRPr lang="en-US"/>
          </a:p>
        </p:txBody>
      </p:sp>
    </p:spTree>
    <p:extLst>
      <p:ext uri="{BB962C8B-B14F-4D97-AF65-F5344CB8AC3E}">
        <p14:creationId xmlns:p14="http://schemas.microsoft.com/office/powerpoint/2010/main" val="26438724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11-11:40</a:t>
            </a:r>
          </a:p>
        </p:txBody>
      </p:sp>
    </p:spTree>
    <p:extLst>
      <p:ext uri="{BB962C8B-B14F-4D97-AF65-F5344CB8AC3E}">
        <p14:creationId xmlns:p14="http://schemas.microsoft.com/office/powerpoint/2010/main" val="1349485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L</a:t>
            </a:r>
            <a:r>
              <a:rPr lang="en-US" dirty="0" err="1"/>
              <a:t>i</a:t>
            </a:r>
            <a:r>
              <a:rPr lang="en-CN" dirty="0"/>
              <a:t>ngyu</a:t>
            </a:r>
            <a:r>
              <a:rPr lang="zh-CN" altLang="en-US"/>
              <a:t> </a:t>
            </a:r>
            <a:endParaRPr lang="en-CN" dirty="0"/>
          </a:p>
        </p:txBody>
      </p:sp>
    </p:spTree>
    <p:extLst>
      <p:ext uri="{BB962C8B-B14F-4D97-AF65-F5344CB8AC3E}">
        <p14:creationId xmlns:p14="http://schemas.microsoft.com/office/powerpoint/2010/main" val="561628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Below are the list of different factors we brought in. These are decided based on conversation with the client and teamates.</a:t>
            </a:r>
          </a:p>
          <a:p>
            <a:r>
              <a:rPr lang="en-US" altLang="zh-CN" dirty="0"/>
              <a:t>We</a:t>
            </a:r>
            <a:r>
              <a:rPr lang="zh-CN" altLang="en-US" dirty="0"/>
              <a:t> </a:t>
            </a:r>
            <a:r>
              <a:rPr lang="en-US" altLang="zh-CN" dirty="0"/>
              <a:t>finally</a:t>
            </a:r>
            <a:r>
              <a:rPr lang="zh-CN" altLang="en-US" dirty="0"/>
              <a:t> </a:t>
            </a:r>
            <a:r>
              <a:rPr lang="en-US" altLang="zh-CN" dirty="0"/>
              <a:t>use</a:t>
            </a:r>
            <a:r>
              <a:rPr lang="zh-CN" altLang="en-US" dirty="0"/>
              <a:t> </a:t>
            </a:r>
            <a:r>
              <a:rPr lang="en-US" altLang="zh-CN" dirty="0"/>
              <a:t>These</a:t>
            </a:r>
            <a:r>
              <a:rPr lang="zh-CN" altLang="en-US" dirty="0"/>
              <a:t> </a:t>
            </a:r>
            <a:r>
              <a:rPr lang="en-US" altLang="zh-CN" dirty="0"/>
              <a:t>datasets</a:t>
            </a:r>
            <a:r>
              <a:rPr lang="zh-CN" altLang="en-US" dirty="0"/>
              <a:t> </a:t>
            </a:r>
            <a:r>
              <a:rPr lang="en-US" altLang="zh-CN" dirty="0"/>
              <a:t>after</a:t>
            </a:r>
            <a:r>
              <a:rPr lang="zh-CN" altLang="en-US" dirty="0"/>
              <a:t> </a:t>
            </a:r>
            <a:r>
              <a:rPr lang="en-US" altLang="zh-CN" dirty="0"/>
              <a:t>discussion</a:t>
            </a:r>
            <a:endParaRPr lang="en-CN" dirty="0"/>
          </a:p>
        </p:txBody>
      </p:sp>
    </p:spTree>
    <p:extLst>
      <p:ext uri="{BB962C8B-B14F-4D97-AF65-F5344CB8AC3E}">
        <p14:creationId xmlns:p14="http://schemas.microsoft.com/office/powerpoint/2010/main" val="1015613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Lingyu</a:t>
            </a:r>
          </a:p>
          <a:p>
            <a:pPr marL="0" lvl="0" indent="0" algn="l" rtl="0">
              <a:spcBef>
                <a:spcPts val="0"/>
              </a:spcBef>
              <a:spcAft>
                <a:spcPts val="0"/>
              </a:spcAft>
              <a:buNone/>
            </a:pPr>
            <a:r>
              <a:rPr lang="en-US"/>
              <a:t>important</a:t>
            </a:r>
            <a:endParaRPr lang="en-US" dirty="0"/>
          </a:p>
        </p:txBody>
      </p:sp>
    </p:spTree>
    <p:extLst>
      <p:ext uri="{BB962C8B-B14F-4D97-AF65-F5344CB8AC3E}">
        <p14:creationId xmlns:p14="http://schemas.microsoft.com/office/powerpoint/2010/main" val="233642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294d9f150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294d9f150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Shijing</a:t>
            </a:r>
          </a:p>
          <a:p>
            <a:pPr marL="171450" lvl="0" indent="-171450" algn="l" rtl="0">
              <a:spcBef>
                <a:spcPts val="0"/>
              </a:spcBef>
              <a:spcAft>
                <a:spcPts val="0"/>
              </a:spcAft>
            </a:pPr>
            <a:r>
              <a:rPr lang="en-US" dirty="0"/>
              <a:t>Based on handful domain knowledge to test broad range of external factors</a:t>
            </a:r>
          </a:p>
          <a:p>
            <a:pPr marL="171450" lvl="0" indent="-171450" algn="l" rtl="0">
              <a:spcBef>
                <a:spcPts val="0"/>
              </a:spcBef>
              <a:spcAft>
                <a:spcPts val="0"/>
              </a:spcAft>
            </a:pPr>
            <a:r>
              <a:rPr lang="en-US" altLang="zh-CN" dirty="0"/>
              <a:t>Look</a:t>
            </a:r>
            <a:r>
              <a:rPr lang="zh-CN" altLang="en-US" dirty="0"/>
              <a:t> </a:t>
            </a:r>
            <a:r>
              <a:rPr lang="en-US" altLang="zh-CN" dirty="0"/>
              <a:t>to</a:t>
            </a:r>
            <a:r>
              <a:rPr lang="zh-CN" altLang="en-US" dirty="0"/>
              <a:t> </a:t>
            </a:r>
            <a:r>
              <a:rPr lang="en-US" altLang="zh-CN" dirty="0"/>
              <a:t>explore</a:t>
            </a:r>
            <a:r>
              <a:rPr lang="zh-CN" altLang="en-US" dirty="0"/>
              <a:t> </a:t>
            </a:r>
            <a:r>
              <a:rPr lang="en-US" altLang="zh-CN" dirty="0"/>
              <a:t>but</a:t>
            </a:r>
            <a:r>
              <a:rPr lang="zh-CN" altLang="en-US" dirty="0"/>
              <a:t> </a:t>
            </a:r>
            <a:r>
              <a:rPr lang="en-US" altLang="zh-CN" dirty="0"/>
              <a:t>limit</a:t>
            </a:r>
            <a:r>
              <a:rPr lang="zh-CN" altLang="en-US" dirty="0"/>
              <a:t> </a:t>
            </a:r>
            <a:r>
              <a:rPr lang="en-US" altLang="zh-CN" dirty="0"/>
              <a:t>amount</a:t>
            </a:r>
            <a:r>
              <a:rPr lang="zh-CN" altLang="en-US" dirty="0"/>
              <a:t> </a:t>
            </a:r>
            <a:r>
              <a:rPr lang="en-US" altLang="zh-CN" dirty="0"/>
              <a:t>of</a:t>
            </a:r>
            <a:r>
              <a:rPr lang="zh-CN" altLang="en-US" dirty="0"/>
              <a:t> </a:t>
            </a:r>
            <a:r>
              <a:rPr lang="en-US" altLang="zh-CN" dirty="0"/>
              <a:t>external</a:t>
            </a:r>
            <a:r>
              <a:rPr lang="zh-CN" altLang="en-US" dirty="0"/>
              <a:t> </a:t>
            </a:r>
            <a:r>
              <a:rPr lang="en-US" altLang="zh-CN" dirty="0"/>
              <a:t>data</a:t>
            </a:r>
            <a:r>
              <a:rPr lang="zh-CN" altLang="en-US" dirty="0"/>
              <a:t> </a:t>
            </a:r>
            <a:r>
              <a:rPr lang="en-US" altLang="zh-CN" dirty="0"/>
              <a:t>to</a:t>
            </a:r>
            <a:r>
              <a:rPr lang="zh-CN" altLang="en-US" dirty="0"/>
              <a:t> </a:t>
            </a:r>
            <a:r>
              <a:rPr lang="en-US" altLang="zh-CN" dirty="0"/>
              <a:t>look</a:t>
            </a:r>
            <a:r>
              <a:rPr lang="zh-CN" altLang="en-US" dirty="0"/>
              <a:t> </a:t>
            </a:r>
            <a:r>
              <a:rPr lang="en-US" altLang="zh-CN" dirty="0"/>
              <a:t>for.</a:t>
            </a:r>
            <a:r>
              <a:rPr lang="zh-CN" altLang="en-US" dirty="0"/>
              <a:t> </a:t>
            </a:r>
            <a:r>
              <a:rPr lang="en-US" altLang="zh-CN" dirty="0"/>
              <a:t>Had</a:t>
            </a:r>
            <a:r>
              <a:rPr lang="zh-CN" altLang="en-US" dirty="0"/>
              <a:t> </a:t>
            </a:r>
            <a:r>
              <a:rPr lang="en-US" altLang="zh-CN" dirty="0"/>
              <a:t>to</a:t>
            </a:r>
            <a:r>
              <a:rPr lang="zh-CN" altLang="en-US" dirty="0"/>
              <a:t> </a:t>
            </a:r>
            <a:r>
              <a:rPr lang="en-US" altLang="zh-CN" dirty="0"/>
              <a:t>stop</a:t>
            </a:r>
            <a:r>
              <a:rPr lang="zh-CN" altLang="en-US" dirty="0"/>
              <a:t> </a:t>
            </a:r>
            <a:r>
              <a:rPr lang="en-US" altLang="zh-CN" dirty="0"/>
              <a:t>at</a:t>
            </a:r>
            <a:r>
              <a:rPr lang="zh-CN" altLang="en-US" dirty="0"/>
              <a:t> </a:t>
            </a:r>
            <a:r>
              <a:rPr lang="en-US" altLang="zh-CN" dirty="0"/>
              <a:t>some</a:t>
            </a:r>
            <a:r>
              <a:rPr lang="zh-CN" altLang="en-US" dirty="0"/>
              <a:t> </a:t>
            </a:r>
            <a:r>
              <a:rPr lang="en-US" altLang="zh-CN" dirty="0"/>
              <a:t>point.</a:t>
            </a:r>
            <a:r>
              <a:rPr lang="zh-CN" altLang="en-US" dirty="0"/>
              <a:t> </a:t>
            </a:r>
            <a:r>
              <a:rPr lang="en-US" altLang="zh-CN" dirty="0"/>
              <a:t>Work</a:t>
            </a:r>
            <a:r>
              <a:rPr lang="zh-CN" altLang="en-US" dirty="0"/>
              <a:t> </a:t>
            </a:r>
            <a:r>
              <a:rPr lang="en-US" altLang="zh-CN" dirty="0"/>
              <a:t>with</a:t>
            </a:r>
            <a:r>
              <a:rPr lang="zh-CN" altLang="en-US" dirty="0"/>
              <a:t> </a:t>
            </a:r>
            <a:r>
              <a:rPr lang="en-US" altLang="zh-CN" dirty="0"/>
              <a:t>the</a:t>
            </a:r>
            <a:r>
              <a:rPr lang="zh-CN" altLang="en-US" dirty="0"/>
              <a:t> </a:t>
            </a:r>
            <a:r>
              <a:rPr lang="en-US" altLang="zh-CN" dirty="0"/>
              <a:t>ones</a:t>
            </a:r>
            <a:r>
              <a:rPr lang="zh-CN" altLang="en-US" dirty="0"/>
              <a:t> </a:t>
            </a:r>
            <a:r>
              <a:rPr lang="en-US" altLang="zh-CN" dirty="0"/>
              <a:t>we</a:t>
            </a:r>
            <a:r>
              <a:rPr lang="zh-CN" altLang="en-US" dirty="0"/>
              <a:t> </a:t>
            </a:r>
            <a:r>
              <a:rPr lang="en-US" altLang="zh-CN" dirty="0"/>
              <a:t>have</a:t>
            </a:r>
            <a:r>
              <a:rPr lang="zh-CN" altLang="en-US" dirty="0"/>
              <a:t> </a:t>
            </a:r>
            <a:r>
              <a:rPr lang="en-US" altLang="zh-CN" dirty="0"/>
              <a:t>in</a:t>
            </a:r>
            <a:r>
              <a:rPr lang="zh-CN" altLang="en-US" dirty="0"/>
              <a:t> </a:t>
            </a:r>
            <a:r>
              <a:rPr lang="en-US" altLang="zh-CN" dirty="0"/>
              <a:t>hand.</a:t>
            </a:r>
            <a:r>
              <a:rPr lang="zh-CN" altLang="en-US" dirty="0"/>
              <a:t> </a:t>
            </a:r>
            <a:r>
              <a:rPr lang="en-US" altLang="zh-CN" dirty="0"/>
              <a:t>Other</a:t>
            </a:r>
            <a:r>
              <a:rPr lang="zh-CN" altLang="en-US" dirty="0"/>
              <a:t> </a:t>
            </a:r>
            <a:r>
              <a:rPr lang="en-US" altLang="zh-CN" dirty="0"/>
              <a:t>external</a:t>
            </a:r>
            <a:r>
              <a:rPr lang="zh-CN" altLang="en-US" dirty="0"/>
              <a:t> </a:t>
            </a:r>
            <a:r>
              <a:rPr lang="en-US" altLang="zh-CN" dirty="0"/>
              <a:t>we</a:t>
            </a:r>
            <a:r>
              <a:rPr lang="zh-CN" altLang="en-US" dirty="0"/>
              <a:t> </a:t>
            </a:r>
            <a:r>
              <a:rPr lang="en-US" altLang="zh-CN" dirty="0"/>
              <a:t>didn’t</a:t>
            </a:r>
            <a:r>
              <a:rPr lang="zh-CN" altLang="en-US" dirty="0"/>
              <a:t> </a:t>
            </a:r>
            <a:r>
              <a:rPr lang="en-US" altLang="zh-CN" dirty="0"/>
              <a:t>apply</a:t>
            </a:r>
            <a:r>
              <a:rPr lang="zh-CN" altLang="en-US" dirty="0"/>
              <a:t> </a:t>
            </a:r>
            <a:r>
              <a:rPr lang="en-US" altLang="zh-CN" dirty="0"/>
              <a:t>that</a:t>
            </a:r>
            <a:r>
              <a:rPr lang="zh-CN" altLang="en-US" dirty="0"/>
              <a:t> </a:t>
            </a:r>
            <a:r>
              <a:rPr lang="en-US" altLang="zh-CN" dirty="0"/>
              <a:t>may</a:t>
            </a:r>
            <a:r>
              <a:rPr lang="zh-CN" altLang="en-US" dirty="0"/>
              <a:t> </a:t>
            </a:r>
            <a:r>
              <a:rPr lang="en-US" altLang="zh-CN" dirty="0"/>
              <a:t>have</a:t>
            </a:r>
            <a:r>
              <a:rPr lang="zh-CN" altLang="en-US" dirty="0"/>
              <a:t> </a:t>
            </a:r>
            <a:r>
              <a:rPr lang="en-US" altLang="zh-CN" dirty="0"/>
              <a:t>impact. (contains bias)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294d9f150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294d9f150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Lingyu</a:t>
            </a:r>
            <a:r>
              <a:rPr lang="en-US" altLang="zh-CN" dirty="0"/>
              <a:t>: decompose, trend. Slightly increase, seasonality.  For time series, We need residual, no pattern</a:t>
            </a:r>
            <a:r>
              <a:rPr lang="zh-CN" altLang="en-US" dirty="0"/>
              <a:t> </a:t>
            </a:r>
            <a:r>
              <a:rPr lang="en-US" altLang="zh-CN" dirty="0"/>
              <a:t>with</a:t>
            </a:r>
            <a:r>
              <a:rPr lang="zh-CN" altLang="en-US" dirty="0"/>
              <a:t> </a:t>
            </a:r>
            <a:r>
              <a:rPr lang="en-US" altLang="zh-CN" dirty="0"/>
              <a:t>is</a:t>
            </a:r>
            <a:r>
              <a:rPr lang="zh-CN" altLang="en-US" dirty="0"/>
              <a:t> </a:t>
            </a:r>
            <a:r>
              <a:rPr lang="en-US" altLang="zh-CN" dirty="0"/>
              <a:t>desirable</a:t>
            </a:r>
            <a:r>
              <a:rPr lang="en-US" altLang="zh-CN"/>
              <a:t>.</a:t>
            </a:r>
            <a:r>
              <a:rPr lang="zh-CN" altLang="en-US" dirty="0"/>
              <a:t> </a:t>
            </a:r>
            <a:endParaRPr lang="en-US" dirty="0"/>
          </a:p>
        </p:txBody>
      </p:sp>
    </p:spTree>
    <p:extLst>
      <p:ext uri="{BB962C8B-B14F-4D97-AF65-F5344CB8AC3E}">
        <p14:creationId xmlns:p14="http://schemas.microsoft.com/office/powerpoint/2010/main" val="24804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294d9f15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294d9f15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Lingy</a:t>
            </a:r>
            <a:r>
              <a:rPr lang="en-US" altLang="zh-CN" dirty="0" err="1"/>
              <a:t>u</a:t>
            </a:r>
            <a:r>
              <a:rPr lang="zh-CN" altLang="en-US" dirty="0"/>
              <a:t> </a:t>
            </a:r>
            <a:r>
              <a:rPr lang="en-US" altLang="zh-CN" dirty="0"/>
              <a:t>during</a:t>
            </a:r>
            <a:r>
              <a:rPr lang="zh-CN" altLang="en-US" dirty="0"/>
              <a:t> </a:t>
            </a:r>
            <a:r>
              <a:rPr lang="en-US" altLang="zh-CN" dirty="0"/>
              <a:t>the</a:t>
            </a:r>
            <a:r>
              <a:rPr lang="zh-CN" altLang="en-US" dirty="0"/>
              <a:t> </a:t>
            </a:r>
            <a:r>
              <a:rPr lang="en-US" altLang="zh-CN" dirty="0"/>
              <a:t>covid</a:t>
            </a:r>
            <a:r>
              <a:rPr lang="zh-CN" altLang="en-US" dirty="0"/>
              <a:t> </a:t>
            </a:r>
            <a:r>
              <a:rPr lang="en-US" altLang="zh-CN" dirty="0"/>
              <a:t>time,</a:t>
            </a:r>
            <a:r>
              <a:rPr lang="zh-CN" altLang="en-US" dirty="0"/>
              <a:t> </a:t>
            </a:r>
            <a:r>
              <a:rPr lang="en-US" altLang="zh-CN" dirty="0"/>
              <a:t>want</a:t>
            </a:r>
            <a:r>
              <a:rPr lang="zh-CN" altLang="en-US" dirty="0"/>
              <a:t> </a:t>
            </a:r>
            <a:r>
              <a:rPr lang="en-US" altLang="zh-CN" dirty="0"/>
              <a:t>to</a:t>
            </a:r>
            <a:r>
              <a:rPr lang="zh-CN" altLang="en-US" dirty="0"/>
              <a:t> </a:t>
            </a:r>
            <a:r>
              <a:rPr lang="en-US" altLang="zh-CN" dirty="0"/>
              <a:t>see</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for</a:t>
            </a:r>
            <a:r>
              <a:rPr lang="zh-CN" altLang="en-US" dirty="0"/>
              <a:t> </a:t>
            </a:r>
            <a:r>
              <a:rPr lang="en-US" altLang="zh-CN" dirty="0"/>
              <a:t>external</a:t>
            </a:r>
            <a:r>
              <a:rPr lang="zh-CN" altLang="en-US" dirty="0"/>
              <a:t> </a:t>
            </a:r>
            <a:r>
              <a:rPr lang="en-US" altLang="zh-CN" dirty="0"/>
              <a:t>factors</a:t>
            </a:r>
            <a:r>
              <a:rPr lang="zh-CN" altLang="en-US" dirty="0"/>
              <a:t> </a:t>
            </a:r>
            <a:r>
              <a:rPr lang="en-US" altLang="zh-CN" dirty="0"/>
              <a:t>under</a:t>
            </a:r>
            <a:r>
              <a:rPr lang="zh-CN" altLang="en-US" dirty="0"/>
              <a:t> </a:t>
            </a:r>
            <a:r>
              <a:rPr lang="en-US" altLang="zh-CN" dirty="0"/>
              <a:t>the</a:t>
            </a:r>
            <a:r>
              <a:rPr lang="zh-CN" altLang="en-US" dirty="0"/>
              <a:t> </a:t>
            </a:r>
            <a:r>
              <a:rPr lang="en-US" altLang="zh-CN" dirty="0"/>
              <a:t>covid,</a:t>
            </a:r>
            <a:r>
              <a:rPr lang="zh-CN" altLang="en-US" dirty="0"/>
              <a:t> </a:t>
            </a:r>
            <a:r>
              <a:rPr lang="en-US" altLang="zh-CN" dirty="0"/>
              <a:t>and</a:t>
            </a:r>
            <a:r>
              <a:rPr lang="zh-CN" altLang="en-US" dirty="0"/>
              <a:t> </a:t>
            </a:r>
            <a:r>
              <a:rPr lang="en-US" altLang="zh-CN" dirty="0"/>
              <a:t>see</a:t>
            </a:r>
            <a:r>
              <a:rPr lang="zh-CN" altLang="en-US" dirty="0"/>
              <a:t> </a:t>
            </a:r>
            <a:r>
              <a:rPr lang="en-US" altLang="zh-CN" dirty="0"/>
              <a:t>how</a:t>
            </a:r>
            <a:r>
              <a:rPr lang="zh-CN" altLang="en-US" dirty="0"/>
              <a:t> </a:t>
            </a:r>
            <a:r>
              <a:rPr lang="en-US" altLang="zh-CN" dirty="0"/>
              <a:t>them</a:t>
            </a:r>
            <a:r>
              <a:rPr lang="zh-CN" altLang="en-US" dirty="0"/>
              <a:t> </a:t>
            </a:r>
            <a:r>
              <a:rPr lang="en-US" altLang="zh-CN" dirty="0"/>
              <a:t>effect</a:t>
            </a:r>
            <a:r>
              <a:rPr lang="zh-CN" altLang="en-US" dirty="0"/>
              <a:t> </a:t>
            </a:r>
            <a:r>
              <a:rPr lang="en-US" altLang="zh-CN" dirty="0"/>
              <a:t>total</a:t>
            </a:r>
            <a:r>
              <a:rPr lang="zh-CN" altLang="en-US" dirty="0"/>
              <a:t> </a:t>
            </a:r>
            <a:r>
              <a:rPr lang="en-US" altLang="zh-CN" dirty="0"/>
              <a:t>revenue.</a:t>
            </a:r>
            <a:endParaRPr lang="zh-CN" altLang="en-US"/>
          </a:p>
          <a:p>
            <a:pPr marL="0" lvl="0" indent="0" algn="l" rtl="0">
              <a:spcBef>
                <a:spcPts val="0"/>
              </a:spcBef>
              <a:spcAft>
                <a:spcPts val="0"/>
              </a:spcAft>
              <a:buNone/>
            </a:pPr>
            <a:endParaRPr lang="en-US"/>
          </a:p>
          <a:p>
            <a:pPr marL="0" lvl="0" indent="0" algn="l" rtl="0">
              <a:spcBef>
                <a:spcPts val="0"/>
              </a:spcBef>
              <a:spcAft>
                <a:spcPts val="0"/>
              </a:spcAft>
              <a:buNone/>
            </a:pPr>
            <a:r>
              <a:rPr lang="en-US" dirty="0"/>
              <a:t>Our initial </a:t>
            </a:r>
            <a:r>
              <a:rPr lang="en-US" dirty="0" err="1"/>
              <a:t>Corr</a:t>
            </a:r>
            <a:r>
              <a:rPr lang="en-US" dirty="0"/>
              <a:t> Analysis done during COVID </a:t>
            </a:r>
            <a:r>
              <a:rPr lang="en-US" dirty="0">
                <a:sym typeface="Wingdings" pitchFamily="2" charset="2"/>
              </a:rPr>
              <a:t> understand how COVID impact revenue</a:t>
            </a:r>
            <a:endParaRPr lang="en-US" dirty="0"/>
          </a:p>
        </p:txBody>
      </p:sp>
    </p:spTree>
    <p:extLst>
      <p:ext uri="{BB962C8B-B14F-4D97-AF65-F5344CB8AC3E}">
        <p14:creationId xmlns:p14="http://schemas.microsoft.com/office/powerpoint/2010/main" val="336234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294d9f15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294d9f15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Yangxin</a:t>
            </a:r>
          </a:p>
          <a:p>
            <a:pPr marL="0" lvl="0" indent="0" algn="l" rtl="0">
              <a:spcBef>
                <a:spcPts val="0"/>
              </a:spcBef>
              <a:spcAft>
                <a:spcPts val="0"/>
              </a:spcAft>
              <a:buNone/>
            </a:pPr>
            <a:r>
              <a:rPr lang="en-US" dirty="0"/>
              <a:t>Not only covid-19, but also extend …. All data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294d9f150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294d9f150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p>
        </p:txBody>
      </p:sp>
    </p:spTree>
    <p:extLst>
      <p:ext uri="{BB962C8B-B14F-4D97-AF65-F5344CB8AC3E}">
        <p14:creationId xmlns:p14="http://schemas.microsoft.com/office/powerpoint/2010/main" val="2539442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294d9f150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294d9f150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no significant change in revenue contribution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The revenue trend of all industries are same, so we take total revenue for the prediction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Mention top 3 industry</a:t>
            </a:r>
            <a:endParaRPr lang="en-US" dirty="0"/>
          </a:p>
        </p:txBody>
      </p:sp>
    </p:spTree>
    <p:extLst>
      <p:ext uri="{BB962C8B-B14F-4D97-AF65-F5344CB8AC3E}">
        <p14:creationId xmlns:p14="http://schemas.microsoft.com/office/powerpoint/2010/main" val="398042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294d9f150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294d9f150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no significant change in revenue contribution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The revenue trend of all industries are same, so we take total revenue for the prediction</a:t>
            </a:r>
          </a:p>
          <a:p>
            <a:pPr marL="171450" lvl="0" indent="-17145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Mention top 3 industry</a:t>
            </a:r>
            <a:endParaRPr lang="en-US" dirty="0"/>
          </a:p>
        </p:txBody>
      </p:sp>
    </p:spTree>
    <p:extLst>
      <p:ext uri="{BB962C8B-B14F-4D97-AF65-F5344CB8AC3E}">
        <p14:creationId xmlns:p14="http://schemas.microsoft.com/office/powerpoint/2010/main" val="5842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bd813be33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bd813be33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294d9f150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294d9f150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dirty="0" err="1"/>
              <a:t>Yuan</a:t>
            </a:r>
            <a:endParaRPr lang="af-ZA" dirty="0"/>
          </a:p>
        </p:txBody>
      </p:sp>
    </p:spTree>
    <p:extLst>
      <p:ext uri="{BB962C8B-B14F-4D97-AF65-F5344CB8AC3E}">
        <p14:creationId xmlns:p14="http://schemas.microsoft.com/office/powerpoint/2010/main" val="227940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889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294d9f150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294d9f150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Yangxin</a:t>
            </a:r>
            <a:r>
              <a:rPr lang="en-US" dirty="0"/>
              <a:t> - important</a:t>
            </a:r>
          </a:p>
          <a:p>
            <a:pPr marL="171450" lvl="0" indent="-171450" algn="l" rtl="0">
              <a:spcBef>
                <a:spcPts val="0"/>
              </a:spcBef>
              <a:spcAft>
                <a:spcPts val="0"/>
              </a:spcAft>
            </a:pPr>
            <a:r>
              <a:rPr lang="en-US" dirty="0"/>
              <a:t>Introduce overall definition of 3 measurements </a:t>
            </a:r>
          </a:p>
          <a:p>
            <a:pPr marL="171450" lvl="0" indent="-171450" algn="l" rtl="0">
              <a:spcBef>
                <a:spcPts val="0"/>
              </a:spcBef>
              <a:spcAft>
                <a:spcPts val="0"/>
              </a:spcAft>
            </a:pPr>
            <a:r>
              <a:rPr lang="en-US" dirty="0"/>
              <a:t>MAPE is the final choice, more intuitive (explanation: </a:t>
            </a:r>
            <a:r>
              <a:rPr lang="en-US" sz="1100" b="0" i="0" u="none" strike="noStrike" cap="none" dirty="0">
                <a:solidFill>
                  <a:srgbClr val="000000"/>
                </a:solidFill>
                <a:effectLst/>
                <a:latin typeface="Arial"/>
                <a:ea typeface="Arial"/>
                <a:cs typeface="Arial"/>
                <a:sym typeface="Arial"/>
              </a:rPr>
              <a:t>intuitive interpretation in terms of relative error.</a:t>
            </a:r>
            <a:r>
              <a:rPr lang="en-US" dirty="0"/>
              <a:t>)</a:t>
            </a:r>
          </a:p>
          <a:p>
            <a:pPr marL="171450" lvl="0" indent="-171450" algn="l" rtl="0">
              <a:spcBef>
                <a:spcPts val="0"/>
              </a:spcBef>
              <a:spcAft>
                <a:spcPts val="0"/>
              </a:spcAft>
            </a:pPr>
            <a:r>
              <a:rPr lang="en-US" dirty="0"/>
              <a:t>Mention the testing period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Yangxin</a:t>
            </a:r>
            <a:endParaRPr lang="en-US" sz="1100" b="0" i="0" u="none" strike="noStrike" cap="none">
              <a:solidFill>
                <a:srgbClr val="000000"/>
              </a:solidFill>
              <a:effectLst/>
              <a:latin typeface="Arial"/>
              <a:ea typeface="Arial"/>
              <a:cs typeface="Arial"/>
              <a:sym typeface="Arial"/>
            </a:endParaRP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Introduce 3 components of the model</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Talk </a:t>
            </a:r>
            <a:r>
              <a:rPr lang="en-US" sz="1100" b="0" i="0" u="none" strike="noStrike" cap="none" dirty="0" err="1">
                <a:solidFill>
                  <a:srgbClr val="000000"/>
                </a:solidFill>
                <a:effectLst/>
                <a:latin typeface="Arial"/>
                <a:ea typeface="Arial"/>
                <a:cs typeface="Arial"/>
                <a:sym typeface="Arial"/>
              </a:rPr>
              <a:t>abour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p,d,q</a:t>
            </a:r>
            <a:r>
              <a:rPr lang="en-US" sz="1100" b="0" i="0" u="none" strike="noStrike" cap="none" dirty="0">
                <a:solidFill>
                  <a:srgbClr val="000000"/>
                </a:solidFill>
                <a:effectLst/>
                <a:latin typeface="Arial"/>
                <a:ea typeface="Arial"/>
                <a:cs typeface="Arial"/>
                <a:sym typeface="Arial"/>
              </a:rPr>
              <a:t>, P,D,Q</a:t>
            </a: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43850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Yangxin</a:t>
            </a:r>
            <a:endParaRPr lang="en-US" dirty="0"/>
          </a:p>
          <a:p>
            <a:pPr marL="0" lvl="0" indent="0" algn="l" rtl="0">
              <a:spcBef>
                <a:spcPts val="0"/>
              </a:spcBef>
              <a:spcAft>
                <a:spcPts val="0"/>
              </a:spcAft>
              <a:buNone/>
            </a:pPr>
            <a:endParaRPr lang="en-US" dirty="0"/>
          </a:p>
          <a:p>
            <a:pPr marL="171450" lvl="0" indent="-171450" algn="l" rtl="0">
              <a:spcBef>
                <a:spcPts val="0"/>
              </a:spcBef>
              <a:spcAft>
                <a:spcPts val="0"/>
              </a:spcAft>
            </a:pPr>
            <a:r>
              <a:rPr lang="en-US"/>
              <a:t>Definition </a:t>
            </a:r>
            <a:r>
              <a:rPr lang="en-US" dirty="0"/>
              <a:t>of each color line(component)</a:t>
            </a:r>
          </a:p>
          <a:p>
            <a:pPr marL="171450" lvl="0" indent="-171450" algn="l" rtl="0">
              <a:spcBef>
                <a:spcPts val="0"/>
              </a:spcBef>
              <a:spcAft>
                <a:spcPts val="0"/>
              </a:spcAft>
            </a:pPr>
            <a:r>
              <a:rPr lang="en-US" dirty="0"/>
              <a:t>What </a:t>
            </a:r>
            <a:r>
              <a:rPr lang="en-US"/>
              <a:t>external </a:t>
            </a:r>
            <a:r>
              <a:rPr lang="en-US" dirty="0"/>
              <a:t>features are used</a:t>
            </a:r>
          </a:p>
          <a:p>
            <a:pPr marL="171450" lvl="0" indent="-171450" algn="l" rtl="0">
              <a:spcBef>
                <a:spcPts val="0"/>
              </a:spcBef>
              <a:spcAft>
                <a:spcPts val="0"/>
              </a:spcAft>
            </a:pPr>
            <a:r>
              <a:rPr lang="en-US" dirty="0"/>
              <a:t>How the model is chosen</a:t>
            </a:r>
          </a:p>
          <a:p>
            <a:pPr marL="171450" lvl="0" indent="-171450" algn="l" rtl="0">
              <a:spcBef>
                <a:spcPts val="0"/>
              </a:spcBef>
              <a:spcAft>
                <a:spcPts val="0"/>
              </a:spcAft>
            </a:pPr>
            <a:r>
              <a:rPr lang="en-US" dirty="0"/>
              <a:t>Final performance measurements</a:t>
            </a:r>
            <a:endParaRPr lang="en-US"/>
          </a:p>
          <a:p>
            <a:pPr marL="171450" lvl="0" indent="-171450" algn="l" rtl="0">
              <a:spcBef>
                <a:spcPts val="0"/>
              </a:spcBef>
              <a:spcAft>
                <a:spcPts val="0"/>
              </a:spcAft>
            </a:pPr>
            <a:endParaRPr dirty="0"/>
          </a:p>
        </p:txBody>
      </p:sp>
    </p:spTree>
    <p:extLst>
      <p:ext uri="{BB962C8B-B14F-4D97-AF65-F5344CB8AC3E}">
        <p14:creationId xmlns:p14="http://schemas.microsoft.com/office/powerpoint/2010/main" val="3467201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Yangxin</a:t>
            </a:r>
            <a:endParaRPr lang="en-US" dirty="0"/>
          </a:p>
          <a:p>
            <a:pPr marL="171450" lvl="0" indent="-171450" algn="l" rtl="0">
              <a:spcBef>
                <a:spcPts val="0"/>
              </a:spcBef>
              <a:spcAft>
                <a:spcPts val="0"/>
              </a:spcAft>
            </a:pPr>
            <a:r>
              <a:rPr lang="en-US" dirty="0"/>
              <a:t>Two LSTM layers + trained by MAE</a:t>
            </a:r>
          </a:p>
          <a:p>
            <a:pPr marL="171450" lvl="0" indent="-171450" algn="l" rtl="0">
              <a:spcBef>
                <a:spcPts val="0"/>
              </a:spcBef>
              <a:spcAft>
                <a:spcPts val="0"/>
              </a:spcAft>
            </a:pPr>
            <a:r>
              <a:rPr lang="en-US"/>
              <a:t>Look back </a:t>
            </a:r>
            <a:r>
              <a:rPr lang="en-US" dirty="0"/>
              <a:t>period 12 months </a:t>
            </a:r>
            <a:r>
              <a:rPr lang="en-US" dirty="0">
                <a:sym typeface="Wingdings" pitchFamily="2" charset="2"/>
              </a:rPr>
              <a:t> only 30 months data </a:t>
            </a:r>
            <a:r>
              <a:rPr lang="en-US">
                <a:sym typeface="Wingdings" pitchFamily="2" charset="2"/>
              </a:rPr>
              <a:t>for training -&gt; fewer training data </a:t>
            </a:r>
            <a:r>
              <a:rPr lang="en-US" dirty="0">
                <a:sym typeface="Wingdings" pitchFamily="2" charset="2"/>
              </a:rPr>
              <a:t>than other models</a:t>
            </a:r>
            <a:endParaRPr lang="en-US" dirty="0"/>
          </a:p>
          <a:p>
            <a:pPr marL="171450" lvl="0" indent="-171450" algn="l" rtl="0">
              <a:spcBef>
                <a:spcPts val="0"/>
              </a:spcBef>
              <a:spcAft>
                <a:spcPts val="0"/>
              </a:spcAft>
            </a:pPr>
            <a:endParaRPr lang="en-US" dirty="0"/>
          </a:p>
          <a:p>
            <a:pPr marL="0" lvl="0" indent="0" algn="l" rtl="0">
              <a:spcBef>
                <a:spcPts val="0"/>
              </a:spcBef>
              <a:spcAft>
                <a:spcPts val="0"/>
              </a:spcAft>
              <a:buNone/>
            </a:pPr>
            <a:endParaRPr lang="en-US" dirty="0"/>
          </a:p>
          <a:p>
            <a:pPr marL="171450" lvl="0" indent="-171450" algn="l" rtl="0">
              <a:spcBef>
                <a:spcPts val="0"/>
              </a:spcBef>
              <a:spcAft>
                <a:spcPts val="0"/>
              </a:spcAft>
            </a:pPr>
            <a:r>
              <a:rPr lang="en-US"/>
              <a:t>2 layers+ dense </a:t>
            </a:r>
            <a:r>
              <a:rPr lang="en-US" dirty="0"/>
              <a:t>layer</a:t>
            </a:r>
          </a:p>
          <a:p>
            <a:pPr marL="171450" lvl="0" indent="-171450" algn="l" rtl="0">
              <a:spcBef>
                <a:spcPts val="0"/>
              </a:spcBef>
              <a:spcAft>
                <a:spcPts val="0"/>
              </a:spcAft>
            </a:pPr>
            <a:r>
              <a:rPr lang="en-US" dirty="0" err="1"/>
              <a:t>Trainning+testing</a:t>
            </a:r>
            <a:r>
              <a:rPr lang="en-US"/>
              <a:t> timeline</a:t>
            </a:r>
            <a:endParaRPr dirty="0"/>
          </a:p>
        </p:txBody>
      </p:sp>
    </p:spTree>
    <p:extLst>
      <p:ext uri="{BB962C8B-B14F-4D97-AF65-F5344CB8AC3E}">
        <p14:creationId xmlns:p14="http://schemas.microsoft.com/office/powerpoint/2010/main" val="200919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Yangxin</a:t>
            </a:r>
          </a:p>
          <a:p>
            <a:pPr marL="228600" lvl="0" indent="-228600" algn="l" rtl="0">
              <a:spcBef>
                <a:spcPts val="0"/>
              </a:spcBef>
              <a:spcAft>
                <a:spcPts val="0"/>
              </a:spcAft>
              <a:buAutoNum type="arabicPeriod"/>
            </a:pPr>
            <a:r>
              <a:rPr lang="en-US" dirty="0"/>
              <a:t>Noise -&gt; No external</a:t>
            </a:r>
          </a:p>
          <a:p>
            <a:pPr marL="228600" lvl="0" indent="-228600" algn="l" rtl="0">
              <a:spcBef>
                <a:spcPts val="0"/>
              </a:spcBef>
              <a:spcAft>
                <a:spcPts val="0"/>
              </a:spcAft>
              <a:buAutoNum type="arabicPeriod"/>
            </a:pPr>
            <a:r>
              <a:rPr lang="en-US" dirty="0"/>
              <a:t>Large var in single model -&gt; </a:t>
            </a:r>
            <a:r>
              <a:rPr lang="en-US"/>
              <a:t>ensemble learner</a:t>
            </a:r>
            <a:endParaRPr lang="en-US" dirty="0"/>
          </a:p>
        </p:txBody>
      </p:sp>
    </p:spTree>
    <p:extLst>
      <p:ext uri="{BB962C8B-B14F-4D97-AF65-F5344CB8AC3E}">
        <p14:creationId xmlns:p14="http://schemas.microsoft.com/office/powerpoint/2010/main" val="4214249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p>
        </p:txBody>
      </p:sp>
    </p:spTree>
    <p:extLst>
      <p:ext uri="{BB962C8B-B14F-4D97-AF65-F5344CB8AC3E}">
        <p14:creationId xmlns:p14="http://schemas.microsoft.com/office/powerpoint/2010/main" val="1431203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  </a:t>
            </a:r>
            <a:endParaRPr lang="en-US" dirty="0"/>
          </a:p>
        </p:txBody>
      </p:sp>
    </p:spTree>
    <p:extLst>
      <p:ext uri="{BB962C8B-B14F-4D97-AF65-F5344CB8AC3E}">
        <p14:creationId xmlns:p14="http://schemas.microsoft.com/office/powerpoint/2010/main" val="1752420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r>
              <a:rPr lang="zh-CN" altLang="en-US" dirty="0"/>
              <a:t> </a:t>
            </a:r>
            <a:endParaRPr/>
          </a:p>
        </p:txBody>
      </p:sp>
    </p:spTree>
    <p:extLst>
      <p:ext uri="{BB962C8B-B14F-4D97-AF65-F5344CB8AC3E}">
        <p14:creationId xmlns:p14="http://schemas.microsoft.com/office/powerpoint/2010/main" val="407973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fbd813be33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bd813be33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94d9f150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94d9f150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Yuan</a:t>
            </a:r>
            <a:endParaRPr/>
          </a:p>
        </p:txBody>
      </p:sp>
    </p:spTree>
    <p:extLst>
      <p:ext uri="{BB962C8B-B14F-4D97-AF65-F5344CB8AC3E}">
        <p14:creationId xmlns:p14="http://schemas.microsoft.com/office/powerpoint/2010/main" val="1836689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Yangxin</a:t>
            </a:r>
            <a:r>
              <a:rPr lang="en-US" dirty="0"/>
              <a:t> - </a:t>
            </a:r>
            <a:r>
              <a:rPr lang="en-US" dirty="0" err="1"/>
              <a:t>imporant</a:t>
            </a:r>
            <a:endParaRPr/>
          </a:p>
          <a:p>
            <a:pPr marL="228600" lvl="0" indent="-228600" algn="l" rtl="0">
              <a:lnSpc>
                <a:spcPct val="100000"/>
              </a:lnSpc>
              <a:spcBef>
                <a:spcPts val="0"/>
              </a:spcBef>
              <a:spcAft>
                <a:spcPts val="0"/>
              </a:spcAft>
              <a:buSzPts val="1100"/>
              <a:buAutoNum type="arabicPeriod"/>
            </a:pPr>
            <a:r>
              <a:rPr lang="en-US"/>
              <a:t>All models are good &lt; 10%</a:t>
            </a:r>
            <a:endParaRPr/>
          </a:p>
          <a:p>
            <a:pPr marL="228600" lvl="0" indent="-228600" algn="l" rtl="0">
              <a:lnSpc>
                <a:spcPct val="100000"/>
              </a:lnSpc>
              <a:spcBef>
                <a:spcPts val="0"/>
              </a:spcBef>
              <a:spcAft>
                <a:spcPts val="0"/>
              </a:spcAft>
              <a:buSzPts val="1100"/>
              <a:buAutoNum type="arabicPeriod"/>
            </a:pPr>
            <a:r>
              <a:rPr lang="en-US"/>
              <a:t>Best model – FB highly accurate &lt; 5%</a:t>
            </a:r>
            <a:endParaRPr/>
          </a:p>
          <a:p>
            <a:pPr marL="228600" lvl="0" indent="-228600" algn="l" rtl="0">
              <a:lnSpc>
                <a:spcPct val="100000"/>
              </a:lnSpc>
              <a:spcBef>
                <a:spcPts val="0"/>
              </a:spcBef>
              <a:spcAft>
                <a:spcPts val="0"/>
              </a:spcAft>
              <a:buSzPts val="1100"/>
              <a:buAutoNum type="arabicPeriod"/>
            </a:pPr>
            <a:r>
              <a:rPr lang="en-US"/>
              <a:t>LSTM high potential with more data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Model inputs + result compare</a:t>
            </a:r>
            <a:endParaRPr/>
          </a:p>
          <a:p>
            <a:pPr marL="0" lvl="0" indent="0" algn="l" rtl="0">
              <a:lnSpc>
                <a:spcPct val="100000"/>
              </a:lnSpc>
              <a:spcBef>
                <a:spcPts val="0"/>
              </a:spcBef>
              <a:spcAft>
                <a:spcPts val="0"/>
              </a:spcAft>
              <a:buSzPts val="1100"/>
              <a:buNone/>
            </a:pPr>
            <a:r>
              <a:rPr lang="en-US"/>
              <a:t>-pros and cons</a:t>
            </a:r>
            <a:endParaRPr/>
          </a:p>
          <a:p>
            <a:pPr marL="0" lvl="0" indent="0" algn="l" rtl="0">
              <a:lnSpc>
                <a:spcPct val="100000"/>
              </a:lnSpc>
              <a:spcBef>
                <a:spcPts val="0"/>
              </a:spcBef>
              <a:spcAft>
                <a:spcPts val="0"/>
              </a:spcAft>
              <a:buSzPts val="1100"/>
              <a:buNone/>
            </a:pPr>
            <a:r>
              <a:rPr lang="en-US"/>
              <a:t>-highlight the best</a:t>
            </a:r>
            <a:endParaRPr/>
          </a:p>
          <a:p>
            <a:pPr marL="171450" lvl="0" indent="-171450" algn="l" rtl="0">
              <a:lnSpc>
                <a:spcPct val="100000"/>
              </a:lnSpc>
              <a:spcBef>
                <a:spcPts val="0"/>
              </a:spcBef>
              <a:spcAft>
                <a:spcPts val="0"/>
              </a:spcAft>
              <a:buSzPts val="1100"/>
              <a:buFont typeface="Arial"/>
              <a:buChar char="-"/>
            </a:pPr>
            <a:r>
              <a:rPr lang="en-US"/>
              <a:t>Add benchmark</a:t>
            </a:r>
            <a:endParaRPr/>
          </a:p>
          <a:p>
            <a:pPr marL="171450" lvl="0" indent="-171450" algn="l" rtl="0">
              <a:lnSpc>
                <a:spcPct val="100000"/>
              </a:lnSpc>
              <a:spcBef>
                <a:spcPts val="0"/>
              </a:spcBef>
              <a:spcAft>
                <a:spcPts val="0"/>
              </a:spcAft>
              <a:buSzPts val="1100"/>
              <a:buFont typeface="Arial"/>
              <a:buChar char="-"/>
            </a:pPr>
            <a:r>
              <a:rPr lang="en-US"/>
              <a:t>Adjust the sequence the model performance </a:t>
            </a:r>
            <a:endParaRPr/>
          </a:p>
          <a:p>
            <a:pPr marL="171450" lvl="0" indent="-171450" algn="l" rtl="0">
              <a:lnSpc>
                <a:spcPct val="100000"/>
              </a:lnSpc>
              <a:spcBef>
                <a:spcPts val="0"/>
              </a:spcBef>
              <a:spcAft>
                <a:spcPts val="0"/>
              </a:spcAft>
              <a:buSzPts val="1100"/>
              <a:buFont typeface="Arial"/>
              <a:buChar char="-"/>
            </a:pPr>
            <a:r>
              <a:rPr lang="en-US"/>
              <a:t>&lt;5</a:t>
            </a:r>
            <a:endParaRPr/>
          </a:p>
          <a:p>
            <a:pPr marL="171450" lvl="0" indent="-171450" algn="l" rtl="0">
              <a:lnSpc>
                <a:spcPct val="100000"/>
              </a:lnSpc>
              <a:spcBef>
                <a:spcPts val="0"/>
              </a:spcBef>
              <a:spcAft>
                <a:spcPts val="0"/>
              </a:spcAft>
              <a:buSzPts val="1100"/>
              <a:buFont typeface="Arial"/>
              <a:buChar char="-"/>
            </a:pPr>
            <a:r>
              <a:rPr lang="en-US"/>
              <a:t>5-10</a:t>
            </a:r>
            <a:endParaRPr/>
          </a:p>
          <a:p>
            <a:pPr marL="171450" lvl="0" indent="-171450" algn="l" rtl="0">
              <a:lnSpc>
                <a:spcPct val="100000"/>
              </a:lnSpc>
              <a:spcBef>
                <a:spcPts val="0"/>
              </a:spcBef>
              <a:spcAft>
                <a:spcPts val="0"/>
              </a:spcAft>
              <a:buSzPts val="1100"/>
              <a:buFont typeface="Arial"/>
              <a:buChar char="-"/>
            </a:pPr>
            <a:r>
              <a:rPr lang="en-US"/>
              <a:t>&gt;20</a:t>
            </a:r>
            <a:endParaRPr/>
          </a:p>
          <a:p>
            <a:pPr marL="171450" lvl="0" indent="-171450" algn="l" rtl="0">
              <a:lnSpc>
                <a:spcPct val="100000"/>
              </a:lnSpc>
              <a:spcBef>
                <a:spcPts val="0"/>
              </a:spcBef>
              <a:spcAft>
                <a:spcPts val="0"/>
              </a:spcAft>
              <a:buSzPts val="1100"/>
              <a:buFont typeface="Arial"/>
              <a:buChar char="-"/>
            </a:pPr>
            <a:r>
              <a:rPr lang="en-US"/>
              <a:t>Talk about the business feedback from Paychex</a:t>
            </a:r>
            <a:endParaRPr/>
          </a:p>
          <a:p>
            <a:pPr marL="171450" lvl="0" indent="-101600" algn="l" rtl="0">
              <a:lnSpc>
                <a:spcPct val="100000"/>
              </a:lnSpc>
              <a:spcBef>
                <a:spcPts val="0"/>
              </a:spcBef>
              <a:spcAft>
                <a:spcPts val="0"/>
              </a:spcAft>
              <a:buSzPts val="1100"/>
              <a:buFont typeface="Arial"/>
              <a:buNone/>
            </a:pPr>
            <a:endParaRPr/>
          </a:p>
          <a:p>
            <a:pPr marL="171450" lvl="0" indent="-101600" algn="l" rtl="0">
              <a:lnSpc>
                <a:spcPct val="100000"/>
              </a:lnSpc>
              <a:spcBef>
                <a:spcPts val="0"/>
              </a:spcBef>
              <a:spcAft>
                <a:spcPts val="0"/>
              </a:spcAft>
              <a:buSzPts val="1100"/>
              <a:buFont typeface="Arial"/>
              <a:buNone/>
            </a:pPr>
            <a:endParaRPr/>
          </a:p>
          <a:p>
            <a:pPr marL="171450" lvl="0" indent="-1016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latin typeface="Times New Roman"/>
                <a:ea typeface="Times New Roman"/>
                <a:cs typeface="Times New Roman"/>
                <a:sym typeface="Times New Roman"/>
              </a:rPr>
              <a:t>Based on business feedback from Paychex, &lt; 5% MAPE is promising. </a:t>
            </a:r>
            <a:endParaRPr/>
          </a:p>
          <a:p>
            <a:pPr marL="285750" lvl="0" indent="-285750" algn="l" rtl="0">
              <a:lnSpc>
                <a:spcPct val="100000"/>
              </a:lnSpc>
              <a:spcBef>
                <a:spcPts val="0"/>
              </a:spcBef>
              <a:spcAft>
                <a:spcPts val="0"/>
              </a:spcAft>
              <a:buSzPts val="1100"/>
              <a:buFont typeface="Arial"/>
              <a:buChar char="•"/>
            </a:pPr>
            <a:r>
              <a:rPr lang="en-US">
                <a:latin typeface="Times New Roman"/>
                <a:ea typeface="Times New Roman"/>
                <a:cs typeface="Times New Roman"/>
                <a:sym typeface="Times New Roman"/>
              </a:rPr>
              <a:t>MAPE of every model &lt; 10% shows good performance despite of limited data.</a:t>
            </a:r>
            <a:endParaRPr/>
          </a:p>
          <a:p>
            <a:pPr marL="171450" lvl="0" indent="-101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de74579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de74579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important</a:t>
            </a:r>
          </a:p>
          <a:p>
            <a:pPr marL="0" lvl="0" indent="0" algn="l" rtl="0">
              <a:spcBef>
                <a:spcPts val="0"/>
              </a:spcBef>
              <a:spcAft>
                <a:spcPts val="0"/>
              </a:spcAft>
              <a:buNone/>
            </a:pPr>
            <a:r>
              <a:rPr lang="en-US" dirty="0"/>
              <a:t>Model inputs + result compare</a:t>
            </a:r>
          </a:p>
          <a:p>
            <a:pPr marL="228600" lvl="0" indent="-228600" algn="l" rtl="0">
              <a:spcBef>
                <a:spcPts val="0"/>
              </a:spcBef>
              <a:spcAft>
                <a:spcPts val="0"/>
              </a:spcAft>
              <a:buAutoNum type="arabicPeriod"/>
            </a:pPr>
            <a:r>
              <a:rPr lang="en-US" dirty="0"/>
              <a:t>Data</a:t>
            </a:r>
          </a:p>
          <a:p>
            <a:pPr marL="228600" lvl="0" indent="-228600" algn="l" rtl="0">
              <a:spcBef>
                <a:spcPts val="0"/>
              </a:spcBef>
              <a:spcAft>
                <a:spcPts val="0"/>
              </a:spcAft>
              <a:buAutoNum type="arabicPeriod"/>
            </a:pPr>
            <a:r>
              <a:rPr lang="en-US" dirty="0"/>
              <a:t>Model </a:t>
            </a:r>
          </a:p>
          <a:p>
            <a:pPr marL="228600" lvl="0" indent="-228600" algn="l" rtl="0">
              <a:spcBef>
                <a:spcPts val="0"/>
              </a:spcBef>
              <a:spcAft>
                <a:spcPts val="0"/>
              </a:spcAft>
              <a:buAutoNum type="arabicPeriod"/>
            </a:pPr>
            <a:r>
              <a:rPr lang="en-US" dirty="0"/>
              <a:t>Suggestions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266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 - important</a:t>
            </a:r>
          </a:p>
          <a:p>
            <a:endParaRPr lang="en-CN" dirty="0"/>
          </a:p>
          <a:p>
            <a:pPr marL="285750" indent="-285750">
              <a:buFont typeface="Arial" panose="020B0604020202020204" pitchFamily="34" charset="0"/>
              <a:buChar char="•"/>
            </a:pPr>
            <a:r>
              <a:rPr lang="en-US" altLang="zh-CN" sz="1100" b="1" dirty="0">
                <a:latin typeface="Times New Roman" panose="02020603050405020304" pitchFamily="18" charset="0"/>
                <a:cs typeface="Times New Roman" panose="02020603050405020304" pitchFamily="18" charset="0"/>
              </a:rPr>
              <a:t>By</a:t>
            </a:r>
            <a:r>
              <a:rPr lang="zh-CN" altLang="en-US" sz="1100" b="1" dirty="0">
                <a:latin typeface="Times New Roman" panose="02020603050405020304" pitchFamily="18" charset="0"/>
                <a:cs typeface="Times New Roman" panose="02020603050405020304" pitchFamily="18" charset="0"/>
              </a:rPr>
              <a:t> </a:t>
            </a:r>
            <a:r>
              <a:rPr lang="en-US" altLang="zh-CN" sz="1100" b="1">
                <a:latin typeface="Times New Roman" panose="02020603050405020304" pitchFamily="18" charset="0"/>
                <a:cs typeface="Times New Roman" panose="02020603050405020304" pitchFamily="18" charset="0"/>
              </a:rPr>
              <a:t>keep</a:t>
            </a:r>
            <a:r>
              <a:rPr lang="en-US" altLang="zh-CN" sz="1100" b="1" dirty="0">
                <a:latin typeface="Times New Roman" panose="02020603050405020304" pitchFamily="18" charset="0"/>
                <a:cs typeface="Times New Roman" panose="02020603050405020304" pitchFamily="18" charset="0"/>
              </a:rPr>
              <a:t> adding revenue</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data</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as time goes to better fit deep learning-based models like LSTM to produce better result</a:t>
            </a:r>
          </a:p>
          <a:p>
            <a:pPr marL="285750" indent="-285750">
              <a:buFont typeface="Arial" panose="020B0604020202020204" pitchFamily="34" charset="0"/>
              <a:buChar char="•"/>
            </a:pPr>
            <a:r>
              <a:rPr lang="en-US" altLang="zh-CN" sz="1100" b="1" dirty="0">
                <a:latin typeface="Times New Roman" panose="02020603050405020304" pitchFamily="18" charset="0"/>
                <a:cs typeface="Times New Roman" panose="02020603050405020304" pitchFamily="18" charset="0"/>
              </a:rPr>
              <a:t>future marketing (budget) peaks into FB-prophet model to boost performance</a:t>
            </a:r>
          </a:p>
          <a:p>
            <a:pPr marL="285750" indent="-285750">
              <a:buFont typeface="Arial" panose="020B0604020202020204" pitchFamily="34" charset="0"/>
              <a:buChar char="•"/>
            </a:pPr>
            <a:r>
              <a:rPr lang="en-US" altLang="zh-CN" sz="1100" b="1" dirty="0">
                <a:latin typeface="Times New Roman" panose="02020603050405020304" pitchFamily="18" charset="0"/>
                <a:cs typeface="Times New Roman" panose="02020603050405020304" pitchFamily="18" charset="0"/>
              </a:rPr>
              <a:t>Capture monthly EEcount time-series data of each client and include it as a feature in prediction model</a:t>
            </a:r>
          </a:p>
          <a:p>
            <a:endParaRPr lang="en-CN" dirty="0"/>
          </a:p>
        </p:txBody>
      </p:sp>
    </p:spTree>
    <p:extLst>
      <p:ext uri="{BB962C8B-B14F-4D97-AF65-F5344CB8AC3E}">
        <p14:creationId xmlns:p14="http://schemas.microsoft.com/office/powerpoint/2010/main" val="4062814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a:t>
            </a:r>
          </a:p>
        </p:txBody>
      </p:sp>
    </p:spTree>
    <p:extLst>
      <p:ext uri="{BB962C8B-B14F-4D97-AF65-F5344CB8AC3E}">
        <p14:creationId xmlns:p14="http://schemas.microsoft.com/office/powerpoint/2010/main" val="1252287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076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a:t>
            </a:r>
          </a:p>
        </p:txBody>
      </p:sp>
    </p:spTree>
    <p:extLst>
      <p:ext uri="{BB962C8B-B14F-4D97-AF65-F5344CB8AC3E}">
        <p14:creationId xmlns:p14="http://schemas.microsoft.com/office/powerpoint/2010/main" val="144057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bd813be33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bd813be33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Shijing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a:t>
            </a:r>
          </a:p>
          <a:p>
            <a:r>
              <a:rPr lang="en-CN" dirty="0"/>
              <a:t>important</a:t>
            </a:r>
          </a:p>
        </p:txBody>
      </p:sp>
    </p:spTree>
    <p:extLst>
      <p:ext uri="{BB962C8B-B14F-4D97-AF65-F5344CB8AC3E}">
        <p14:creationId xmlns:p14="http://schemas.microsoft.com/office/powerpoint/2010/main" val="1501638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a:t>
            </a:r>
          </a:p>
        </p:txBody>
      </p:sp>
    </p:spTree>
    <p:extLst>
      <p:ext uri="{BB962C8B-B14F-4D97-AF65-F5344CB8AC3E}">
        <p14:creationId xmlns:p14="http://schemas.microsoft.com/office/powerpoint/2010/main" val="249193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Shijing</a:t>
            </a:r>
            <a:endParaRPr lang="en-CN"/>
          </a:p>
        </p:txBody>
      </p:sp>
    </p:spTree>
    <p:extLst>
      <p:ext uri="{BB962C8B-B14F-4D97-AF65-F5344CB8AC3E}">
        <p14:creationId xmlns:p14="http://schemas.microsoft.com/office/powerpoint/2010/main" val="183954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bd813be33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bd813be33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2" name="Google Shape;12;p2"/>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slide 1">
  <p:cSld name="Caption slide 1">
    <p:spTree>
      <p:nvGrpSpPr>
        <p:cNvPr id="1" name="Shape 113"/>
        <p:cNvGrpSpPr/>
        <p:nvPr/>
      </p:nvGrpSpPr>
      <p:grpSpPr>
        <a:xfrm>
          <a:off x="0" y="0"/>
          <a:ext cx="0" cy="0"/>
          <a:chOff x="0" y="0"/>
          <a:chExt cx="0" cy="0"/>
        </a:xfrm>
      </p:grpSpPr>
      <p:sp>
        <p:nvSpPr>
          <p:cNvPr id="114" name="Google Shape;114;p18"/>
          <p:cNvSpPr txBox="1"/>
          <p:nvPr/>
        </p:nvSpPr>
        <p:spPr>
          <a:xfrm>
            <a:off x="8251984"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115" name="Google Shape;115;p18"/>
          <p:cNvSpPr txBox="1">
            <a:spLocks noGrp="1"/>
          </p:cNvSpPr>
          <p:nvPr>
            <p:ph type="title"/>
          </p:nvPr>
        </p:nvSpPr>
        <p:spPr>
          <a:xfrm>
            <a:off x="496300" y="-98500"/>
            <a:ext cx="4133400" cy="20496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amp; title" type="blank">
  <p:cSld name="Blank slide &amp; title">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ck Slide &amp; title">
  <p:cSld name="Black Slide &amp; title">
    <p:bg>
      <p:bgPr>
        <a:solidFill>
          <a:srgbClr val="252525"/>
        </a:solidFill>
        <a:effectLst/>
      </p:bgPr>
    </p:bg>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sign/ Content">
  <p:cSld name="Design/ Content">
    <p:spTree>
      <p:nvGrpSpPr>
        <p:cNvPr id="1" name="Shape 120"/>
        <p:cNvGrpSpPr/>
        <p:nvPr/>
      </p:nvGrpSpPr>
      <p:grpSpPr>
        <a:xfrm>
          <a:off x="0" y="0"/>
          <a:ext cx="0" cy="0"/>
          <a:chOff x="0" y="0"/>
          <a:chExt cx="0" cy="0"/>
        </a:xfrm>
      </p:grpSpPr>
      <p:sp>
        <p:nvSpPr>
          <p:cNvPr id="121" name="Google Shape;121;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2" name="Google Shape;122;p21"/>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3" name="Google Shape;123;p21"/>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4" name="Google Shape;124;p21"/>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5" name="Google Shape;125;p21"/>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26" name="Google Shape;126;p21"/>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7" name="Google Shape;127;p21"/>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28" name="Google Shape;128;p21"/>
          <p:cNvSpPr txBox="1">
            <a:spLocks noGrp="1"/>
          </p:cNvSpPr>
          <p:nvPr>
            <p:ph type="subTitle" idx="1"/>
          </p:nvPr>
        </p:nvSpPr>
        <p:spPr>
          <a:xfrm>
            <a:off x="1335850" y="9883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sign/ Content 2">
  <p:cSld name="Design/ Content 2">
    <p:bg>
      <p:bgPr>
        <a:solidFill>
          <a:srgbClr val="252525"/>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22"/>
          <p:cNvSpPr/>
          <p:nvPr/>
        </p:nvSpPr>
        <p:spPr>
          <a:xfrm>
            <a:off x="1088275" y="534300"/>
            <a:ext cx="4074600" cy="4075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highlight>
                <a:srgbClr val="FFFFFF"/>
              </a:highlight>
            </a:endParaRPr>
          </a:p>
        </p:txBody>
      </p:sp>
      <p:sp>
        <p:nvSpPr>
          <p:cNvPr id="132" name="Google Shape;132;p22"/>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33" name="Google Shape;133;p22"/>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34" name="Google Shape;134;p22"/>
          <p:cNvSpPr/>
          <p:nvPr/>
        </p:nvSpPr>
        <p:spPr>
          <a:xfrm>
            <a:off x="3125575" y="2571900"/>
            <a:ext cx="2037300" cy="203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highlight>
                <a:srgbClr val="FFFFFF"/>
              </a:highlight>
            </a:endParaRPr>
          </a:p>
        </p:txBody>
      </p:sp>
      <p:sp>
        <p:nvSpPr>
          <p:cNvPr id="135" name="Google Shape;135;p22"/>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36" name="Google Shape;136;p22"/>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37" name="Google Shape;137;p22"/>
          <p:cNvSpPr txBox="1">
            <a:spLocks noGrp="1"/>
          </p:cNvSpPr>
          <p:nvPr>
            <p:ph type="subTitle" idx="1"/>
          </p:nvPr>
        </p:nvSpPr>
        <p:spPr>
          <a:xfrm>
            <a:off x="1335850" y="30259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38" name="Google Shape;138;p22"/>
          <p:cNvSpPr txBox="1">
            <a:spLocks noGrp="1"/>
          </p:cNvSpPr>
          <p:nvPr>
            <p:ph type="subTitle" idx="2"/>
          </p:nvPr>
        </p:nvSpPr>
        <p:spPr>
          <a:xfrm>
            <a:off x="3373075" y="9883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 Content 1">
  <p:cSld name="Agenda / Content 1">
    <p:spTree>
      <p:nvGrpSpPr>
        <p:cNvPr id="1" name="Shape 139"/>
        <p:cNvGrpSpPr/>
        <p:nvPr/>
      </p:nvGrpSpPr>
      <p:grpSpPr>
        <a:xfrm>
          <a:off x="0" y="0"/>
          <a:ext cx="0" cy="0"/>
          <a:chOff x="0" y="0"/>
          <a:chExt cx="0" cy="0"/>
        </a:xfrm>
      </p:grpSpPr>
      <p:sp>
        <p:nvSpPr>
          <p:cNvPr id="140" name="Google Shape;140;p2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3"/>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2" name="Google Shape;142;p23"/>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3" name="Google Shape;143;p23"/>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4" name="Google Shape;144;p23"/>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45" name="Google Shape;145;p23"/>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6" name="Google Shape;146;p23"/>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47" name="Google Shape;147;p23"/>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8" name="Google Shape;148;p23"/>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9" name="Google Shape;149;p23"/>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0" name="Google Shape;150;p23"/>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r" rtl="0">
              <a:spcBef>
                <a:spcPts val="0"/>
              </a:spcBef>
              <a:spcAft>
                <a:spcPts val="0"/>
              </a:spcAft>
              <a:buNone/>
              <a:defRPr>
                <a:solidFill>
                  <a:srgbClr val="FFFFFF"/>
                </a:solidFill>
                <a:latin typeface="Spectral Light"/>
                <a:ea typeface="Spectral Light"/>
                <a:cs typeface="Spectral Light"/>
                <a:sym typeface="Spectral Light"/>
              </a:defRPr>
            </a:lvl2pPr>
            <a:lvl3pPr lvl="2" algn="r" rtl="0">
              <a:spcBef>
                <a:spcPts val="0"/>
              </a:spcBef>
              <a:spcAft>
                <a:spcPts val="0"/>
              </a:spcAft>
              <a:buNone/>
              <a:defRPr>
                <a:solidFill>
                  <a:srgbClr val="FFFFFF"/>
                </a:solidFill>
                <a:latin typeface="Spectral Light"/>
                <a:ea typeface="Spectral Light"/>
                <a:cs typeface="Spectral Light"/>
                <a:sym typeface="Spectral Light"/>
              </a:defRPr>
            </a:lvl3pPr>
            <a:lvl4pPr lvl="3" algn="r" rtl="0">
              <a:spcBef>
                <a:spcPts val="0"/>
              </a:spcBef>
              <a:spcAft>
                <a:spcPts val="0"/>
              </a:spcAft>
              <a:buNone/>
              <a:defRPr>
                <a:solidFill>
                  <a:srgbClr val="FFFFFF"/>
                </a:solidFill>
                <a:latin typeface="Spectral Light"/>
                <a:ea typeface="Spectral Light"/>
                <a:cs typeface="Spectral Light"/>
                <a:sym typeface="Spectral Light"/>
              </a:defRPr>
            </a:lvl4pPr>
            <a:lvl5pPr lvl="4" algn="r" rtl="0">
              <a:spcBef>
                <a:spcPts val="0"/>
              </a:spcBef>
              <a:spcAft>
                <a:spcPts val="0"/>
              </a:spcAft>
              <a:buNone/>
              <a:defRPr>
                <a:solidFill>
                  <a:srgbClr val="FFFFFF"/>
                </a:solidFill>
                <a:latin typeface="Spectral Light"/>
                <a:ea typeface="Spectral Light"/>
                <a:cs typeface="Spectral Light"/>
                <a:sym typeface="Spectral Light"/>
              </a:defRPr>
            </a:lvl5pPr>
            <a:lvl6pPr lvl="5" algn="r" rtl="0">
              <a:spcBef>
                <a:spcPts val="0"/>
              </a:spcBef>
              <a:spcAft>
                <a:spcPts val="0"/>
              </a:spcAft>
              <a:buNone/>
              <a:defRPr>
                <a:solidFill>
                  <a:srgbClr val="FFFFFF"/>
                </a:solidFill>
                <a:latin typeface="Spectral Light"/>
                <a:ea typeface="Spectral Light"/>
                <a:cs typeface="Spectral Light"/>
                <a:sym typeface="Spectral Light"/>
              </a:defRPr>
            </a:lvl6pPr>
            <a:lvl7pPr lvl="6" algn="r" rtl="0">
              <a:spcBef>
                <a:spcPts val="0"/>
              </a:spcBef>
              <a:spcAft>
                <a:spcPts val="0"/>
              </a:spcAft>
              <a:buNone/>
              <a:defRPr>
                <a:solidFill>
                  <a:srgbClr val="FFFFFF"/>
                </a:solidFill>
                <a:latin typeface="Spectral Light"/>
                <a:ea typeface="Spectral Light"/>
                <a:cs typeface="Spectral Light"/>
                <a:sym typeface="Spectral Light"/>
              </a:defRPr>
            </a:lvl7pPr>
            <a:lvl8pPr lvl="7" algn="r" rtl="0">
              <a:spcBef>
                <a:spcPts val="0"/>
              </a:spcBef>
              <a:spcAft>
                <a:spcPts val="0"/>
              </a:spcAft>
              <a:buNone/>
              <a:defRPr>
                <a:solidFill>
                  <a:srgbClr val="FFFFFF"/>
                </a:solidFill>
                <a:latin typeface="Spectral Light"/>
                <a:ea typeface="Spectral Light"/>
                <a:cs typeface="Spectral Light"/>
                <a:sym typeface="Spectral Light"/>
              </a:defRPr>
            </a:lvl8pPr>
            <a:lvl9pPr lvl="8" algn="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1" name="Google Shape;151;p23"/>
          <p:cNvSpPr txBox="1">
            <a:spLocks noGrp="1"/>
          </p:cNvSpPr>
          <p:nvPr>
            <p:ph type="title" idx="5" hasCustomPrompt="1"/>
          </p:nvPr>
        </p:nvSpPr>
        <p:spPr>
          <a:xfrm rot="-5400000">
            <a:off x="1696225" y="823975"/>
            <a:ext cx="1791000" cy="1220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a:spLocks noGrp="1"/>
          </p:cNvSpPr>
          <p:nvPr>
            <p:ph type="title" idx="6" hasCustomPrompt="1"/>
          </p:nvPr>
        </p:nvSpPr>
        <p:spPr>
          <a:xfrm rot="-5400000">
            <a:off x="2622124" y="89445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a:spLocks noGrp="1"/>
          </p:cNvSpPr>
          <p:nvPr>
            <p:ph type="title" idx="7" hasCustomPrompt="1"/>
          </p:nvPr>
        </p:nvSpPr>
        <p:spPr>
          <a:xfrm rot="-5400000">
            <a:off x="3645874" y="223040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4" name="Google Shape;154;p23"/>
          <p:cNvSpPr txBox="1">
            <a:spLocks noGrp="1"/>
          </p:cNvSpPr>
          <p:nvPr>
            <p:ph type="title" idx="8" hasCustomPrompt="1"/>
          </p:nvPr>
        </p:nvSpPr>
        <p:spPr>
          <a:xfrm rot="-5400000">
            <a:off x="593524" y="2942543"/>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BIG Title &amp; subtitle slide">
    <p:bg>
      <p:bgPr>
        <a:no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6" name="Google Shape;16;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7" name="Google Shape;17;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8" name="Google Shape;18;p3"/>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itle &amp; subtitle slide 1">
  <p:cSld name="BIG Title &amp; subtitle slide 1">
    <p:bg>
      <p:bgPr>
        <a:no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477425" y="1423325"/>
            <a:ext cx="3942300" cy="158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73334"/>
              </a:buClr>
              <a:buSzPts val="3300"/>
              <a:buNone/>
              <a:defRPr sz="3300">
                <a:solidFill>
                  <a:srgbClr val="373334"/>
                </a:solidFill>
              </a:defRPr>
            </a:lvl1pPr>
            <a:lvl2pPr lvl="1" rtl="0">
              <a:spcBef>
                <a:spcPts val="0"/>
              </a:spcBef>
              <a:spcAft>
                <a:spcPts val="0"/>
              </a:spcAft>
              <a:buClr>
                <a:srgbClr val="373334"/>
              </a:buClr>
              <a:buSzPts val="3300"/>
              <a:buNone/>
              <a:defRPr sz="3300">
                <a:solidFill>
                  <a:srgbClr val="373334"/>
                </a:solidFill>
              </a:defRPr>
            </a:lvl2pPr>
            <a:lvl3pPr lvl="2" rtl="0">
              <a:spcBef>
                <a:spcPts val="0"/>
              </a:spcBef>
              <a:spcAft>
                <a:spcPts val="0"/>
              </a:spcAft>
              <a:buClr>
                <a:srgbClr val="373334"/>
              </a:buClr>
              <a:buSzPts val="3300"/>
              <a:buNone/>
              <a:defRPr sz="3300">
                <a:solidFill>
                  <a:srgbClr val="373334"/>
                </a:solidFill>
              </a:defRPr>
            </a:lvl3pPr>
            <a:lvl4pPr lvl="3" rtl="0">
              <a:spcBef>
                <a:spcPts val="0"/>
              </a:spcBef>
              <a:spcAft>
                <a:spcPts val="0"/>
              </a:spcAft>
              <a:buClr>
                <a:srgbClr val="373334"/>
              </a:buClr>
              <a:buSzPts val="3300"/>
              <a:buNone/>
              <a:defRPr sz="3300">
                <a:solidFill>
                  <a:srgbClr val="373334"/>
                </a:solidFill>
              </a:defRPr>
            </a:lvl4pPr>
            <a:lvl5pPr lvl="4" rtl="0">
              <a:spcBef>
                <a:spcPts val="0"/>
              </a:spcBef>
              <a:spcAft>
                <a:spcPts val="0"/>
              </a:spcAft>
              <a:buClr>
                <a:srgbClr val="373334"/>
              </a:buClr>
              <a:buSzPts val="3300"/>
              <a:buNone/>
              <a:defRPr sz="3300">
                <a:solidFill>
                  <a:srgbClr val="373334"/>
                </a:solidFill>
              </a:defRPr>
            </a:lvl5pPr>
            <a:lvl6pPr lvl="5" rtl="0">
              <a:spcBef>
                <a:spcPts val="0"/>
              </a:spcBef>
              <a:spcAft>
                <a:spcPts val="0"/>
              </a:spcAft>
              <a:buClr>
                <a:srgbClr val="373334"/>
              </a:buClr>
              <a:buSzPts val="3300"/>
              <a:buNone/>
              <a:defRPr sz="3300">
                <a:solidFill>
                  <a:srgbClr val="373334"/>
                </a:solidFill>
              </a:defRPr>
            </a:lvl6pPr>
            <a:lvl7pPr lvl="6" rtl="0">
              <a:spcBef>
                <a:spcPts val="0"/>
              </a:spcBef>
              <a:spcAft>
                <a:spcPts val="0"/>
              </a:spcAft>
              <a:buClr>
                <a:srgbClr val="373334"/>
              </a:buClr>
              <a:buSzPts val="3300"/>
              <a:buNone/>
              <a:defRPr sz="3300">
                <a:solidFill>
                  <a:srgbClr val="373334"/>
                </a:solidFill>
              </a:defRPr>
            </a:lvl7pPr>
            <a:lvl8pPr lvl="7" rtl="0">
              <a:spcBef>
                <a:spcPts val="0"/>
              </a:spcBef>
              <a:spcAft>
                <a:spcPts val="0"/>
              </a:spcAft>
              <a:buClr>
                <a:srgbClr val="373334"/>
              </a:buClr>
              <a:buSzPts val="3300"/>
              <a:buNone/>
              <a:defRPr sz="3300">
                <a:solidFill>
                  <a:srgbClr val="373334"/>
                </a:solidFill>
              </a:defRPr>
            </a:lvl8pPr>
            <a:lvl9pPr lvl="8" rtl="0">
              <a:spcBef>
                <a:spcPts val="0"/>
              </a:spcBef>
              <a:spcAft>
                <a:spcPts val="0"/>
              </a:spcAft>
              <a:buClr>
                <a:srgbClr val="373334"/>
              </a:buClr>
              <a:buSzPts val="3300"/>
              <a:buNone/>
              <a:defRPr sz="3300">
                <a:solidFill>
                  <a:srgbClr val="373334"/>
                </a:solidFill>
              </a:defRPr>
            </a:lvl9pPr>
          </a:lstStyle>
          <a:p>
            <a:endParaRPr/>
          </a:p>
        </p:txBody>
      </p:sp>
      <p:sp>
        <p:nvSpPr>
          <p:cNvPr id="21" name="Google Shape;21;p4"/>
          <p:cNvSpPr txBox="1">
            <a:spLocks noGrp="1"/>
          </p:cNvSpPr>
          <p:nvPr>
            <p:ph type="subTitle" idx="1"/>
          </p:nvPr>
        </p:nvSpPr>
        <p:spPr>
          <a:xfrm>
            <a:off x="1477425" y="2977225"/>
            <a:ext cx="18945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Spectral Light"/>
                <a:ea typeface="Spectral Light"/>
                <a:cs typeface="Spectral Light"/>
                <a:sym typeface="Spectral Light"/>
              </a:defRPr>
            </a:lvl1pPr>
            <a:lvl2pPr lvl="1" rtl="0">
              <a:spcBef>
                <a:spcPts val="0"/>
              </a:spcBef>
              <a:spcAft>
                <a:spcPts val="0"/>
              </a:spcAft>
              <a:buNone/>
              <a:defRPr>
                <a:solidFill>
                  <a:srgbClr val="666666"/>
                </a:solidFill>
                <a:latin typeface="Spectral Light"/>
                <a:ea typeface="Spectral Light"/>
                <a:cs typeface="Spectral Light"/>
                <a:sym typeface="Spectral Light"/>
              </a:defRPr>
            </a:lvl2pPr>
            <a:lvl3pPr lvl="2" rtl="0">
              <a:spcBef>
                <a:spcPts val="0"/>
              </a:spcBef>
              <a:spcAft>
                <a:spcPts val="0"/>
              </a:spcAft>
              <a:buNone/>
              <a:defRPr>
                <a:solidFill>
                  <a:srgbClr val="666666"/>
                </a:solidFill>
                <a:latin typeface="Spectral Light"/>
                <a:ea typeface="Spectral Light"/>
                <a:cs typeface="Spectral Light"/>
                <a:sym typeface="Spectral Light"/>
              </a:defRPr>
            </a:lvl3pPr>
            <a:lvl4pPr lvl="3" rtl="0">
              <a:spcBef>
                <a:spcPts val="0"/>
              </a:spcBef>
              <a:spcAft>
                <a:spcPts val="0"/>
              </a:spcAft>
              <a:buNone/>
              <a:defRPr>
                <a:solidFill>
                  <a:srgbClr val="666666"/>
                </a:solidFill>
                <a:latin typeface="Spectral Light"/>
                <a:ea typeface="Spectral Light"/>
                <a:cs typeface="Spectral Light"/>
                <a:sym typeface="Spectral Light"/>
              </a:defRPr>
            </a:lvl4pPr>
            <a:lvl5pPr lvl="4" rtl="0">
              <a:spcBef>
                <a:spcPts val="0"/>
              </a:spcBef>
              <a:spcAft>
                <a:spcPts val="0"/>
              </a:spcAft>
              <a:buNone/>
              <a:defRPr>
                <a:solidFill>
                  <a:srgbClr val="666666"/>
                </a:solidFill>
                <a:latin typeface="Spectral Light"/>
                <a:ea typeface="Spectral Light"/>
                <a:cs typeface="Spectral Light"/>
                <a:sym typeface="Spectral Light"/>
              </a:defRPr>
            </a:lvl5pPr>
            <a:lvl6pPr lvl="5" rtl="0">
              <a:spcBef>
                <a:spcPts val="0"/>
              </a:spcBef>
              <a:spcAft>
                <a:spcPts val="0"/>
              </a:spcAft>
              <a:buNone/>
              <a:defRPr>
                <a:solidFill>
                  <a:srgbClr val="666666"/>
                </a:solidFill>
                <a:latin typeface="Spectral Light"/>
                <a:ea typeface="Spectral Light"/>
                <a:cs typeface="Spectral Light"/>
                <a:sym typeface="Spectral Light"/>
              </a:defRPr>
            </a:lvl6pPr>
            <a:lvl7pPr lvl="6" rtl="0">
              <a:spcBef>
                <a:spcPts val="0"/>
              </a:spcBef>
              <a:spcAft>
                <a:spcPts val="0"/>
              </a:spcAft>
              <a:buNone/>
              <a:defRPr>
                <a:solidFill>
                  <a:srgbClr val="666666"/>
                </a:solidFill>
                <a:latin typeface="Spectral Light"/>
                <a:ea typeface="Spectral Light"/>
                <a:cs typeface="Spectral Light"/>
                <a:sym typeface="Spectral Light"/>
              </a:defRPr>
            </a:lvl7pPr>
            <a:lvl8pPr lvl="7" rtl="0">
              <a:spcBef>
                <a:spcPts val="0"/>
              </a:spcBef>
              <a:spcAft>
                <a:spcPts val="0"/>
              </a:spcAft>
              <a:buNone/>
              <a:defRPr>
                <a:solidFill>
                  <a:srgbClr val="666666"/>
                </a:solidFill>
                <a:latin typeface="Spectral Light"/>
                <a:ea typeface="Spectral Light"/>
                <a:cs typeface="Spectral Light"/>
                <a:sym typeface="Spectral Light"/>
              </a:defRPr>
            </a:lvl8pPr>
            <a:lvl9pPr lvl="8" rtl="0">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22" name="Google Shape;2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23" name="Google Shape;23;p4"/>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amp; subtitle slide 1 1">
  <p:cSld name="BIG Title &amp; subtitle slide 1 1">
    <p:bg>
      <p:bgPr>
        <a:no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flipH="1">
            <a:off x="3821950" y="1423325"/>
            <a:ext cx="39423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3300"/>
              <a:buNone/>
              <a:defRPr sz="3300">
                <a:solidFill>
                  <a:srgbClr val="373334"/>
                </a:solidFill>
              </a:defRPr>
            </a:lvl1pPr>
            <a:lvl2pPr lvl="1" algn="r" rtl="0">
              <a:spcBef>
                <a:spcPts val="0"/>
              </a:spcBef>
              <a:spcAft>
                <a:spcPts val="0"/>
              </a:spcAft>
              <a:buClr>
                <a:srgbClr val="373334"/>
              </a:buClr>
              <a:buSzPts val="3300"/>
              <a:buNone/>
              <a:defRPr sz="3300">
                <a:solidFill>
                  <a:srgbClr val="373334"/>
                </a:solidFill>
              </a:defRPr>
            </a:lvl2pPr>
            <a:lvl3pPr lvl="2" algn="r" rtl="0">
              <a:spcBef>
                <a:spcPts val="0"/>
              </a:spcBef>
              <a:spcAft>
                <a:spcPts val="0"/>
              </a:spcAft>
              <a:buClr>
                <a:srgbClr val="373334"/>
              </a:buClr>
              <a:buSzPts val="3300"/>
              <a:buNone/>
              <a:defRPr sz="3300">
                <a:solidFill>
                  <a:srgbClr val="373334"/>
                </a:solidFill>
              </a:defRPr>
            </a:lvl3pPr>
            <a:lvl4pPr lvl="3" algn="r" rtl="0">
              <a:spcBef>
                <a:spcPts val="0"/>
              </a:spcBef>
              <a:spcAft>
                <a:spcPts val="0"/>
              </a:spcAft>
              <a:buClr>
                <a:srgbClr val="373334"/>
              </a:buClr>
              <a:buSzPts val="3300"/>
              <a:buNone/>
              <a:defRPr sz="3300">
                <a:solidFill>
                  <a:srgbClr val="373334"/>
                </a:solidFill>
              </a:defRPr>
            </a:lvl4pPr>
            <a:lvl5pPr lvl="4" algn="r" rtl="0">
              <a:spcBef>
                <a:spcPts val="0"/>
              </a:spcBef>
              <a:spcAft>
                <a:spcPts val="0"/>
              </a:spcAft>
              <a:buClr>
                <a:srgbClr val="373334"/>
              </a:buClr>
              <a:buSzPts val="3300"/>
              <a:buNone/>
              <a:defRPr sz="3300">
                <a:solidFill>
                  <a:srgbClr val="373334"/>
                </a:solidFill>
              </a:defRPr>
            </a:lvl5pPr>
            <a:lvl6pPr lvl="5" algn="r" rtl="0">
              <a:spcBef>
                <a:spcPts val="0"/>
              </a:spcBef>
              <a:spcAft>
                <a:spcPts val="0"/>
              </a:spcAft>
              <a:buClr>
                <a:srgbClr val="373334"/>
              </a:buClr>
              <a:buSzPts val="3300"/>
              <a:buNone/>
              <a:defRPr sz="3300">
                <a:solidFill>
                  <a:srgbClr val="373334"/>
                </a:solidFill>
              </a:defRPr>
            </a:lvl6pPr>
            <a:lvl7pPr lvl="6" algn="r" rtl="0">
              <a:spcBef>
                <a:spcPts val="0"/>
              </a:spcBef>
              <a:spcAft>
                <a:spcPts val="0"/>
              </a:spcAft>
              <a:buClr>
                <a:srgbClr val="373334"/>
              </a:buClr>
              <a:buSzPts val="3300"/>
              <a:buNone/>
              <a:defRPr sz="3300">
                <a:solidFill>
                  <a:srgbClr val="373334"/>
                </a:solidFill>
              </a:defRPr>
            </a:lvl7pPr>
            <a:lvl8pPr lvl="7" algn="r" rtl="0">
              <a:spcBef>
                <a:spcPts val="0"/>
              </a:spcBef>
              <a:spcAft>
                <a:spcPts val="0"/>
              </a:spcAft>
              <a:buClr>
                <a:srgbClr val="373334"/>
              </a:buClr>
              <a:buSzPts val="3300"/>
              <a:buNone/>
              <a:defRPr sz="3300">
                <a:solidFill>
                  <a:srgbClr val="373334"/>
                </a:solidFill>
              </a:defRPr>
            </a:lvl8pPr>
            <a:lvl9pPr lvl="8" algn="r" rtl="0">
              <a:spcBef>
                <a:spcPts val="0"/>
              </a:spcBef>
              <a:spcAft>
                <a:spcPts val="0"/>
              </a:spcAft>
              <a:buClr>
                <a:srgbClr val="373334"/>
              </a:buClr>
              <a:buSzPts val="3300"/>
              <a:buNone/>
              <a:defRPr sz="3300">
                <a:solidFill>
                  <a:srgbClr val="373334"/>
                </a:solidFill>
              </a:defRPr>
            </a:lvl9pPr>
          </a:lstStyle>
          <a:p>
            <a:endParaRPr/>
          </a:p>
        </p:txBody>
      </p:sp>
      <p:sp>
        <p:nvSpPr>
          <p:cNvPr id="26" name="Google Shape;26;p5"/>
          <p:cNvSpPr txBox="1">
            <a:spLocks noGrp="1"/>
          </p:cNvSpPr>
          <p:nvPr>
            <p:ph type="subTitle" idx="1"/>
          </p:nvPr>
        </p:nvSpPr>
        <p:spPr>
          <a:xfrm flipH="1">
            <a:off x="5869750" y="2977225"/>
            <a:ext cx="1894500" cy="1066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rgbClr val="666666"/>
                </a:solidFill>
                <a:latin typeface="Spectral Light"/>
                <a:ea typeface="Spectral Light"/>
                <a:cs typeface="Spectral Light"/>
                <a:sym typeface="Spectral Light"/>
              </a:defRPr>
            </a:lvl1pPr>
            <a:lvl2pPr lvl="1" algn="r" rtl="0">
              <a:spcBef>
                <a:spcPts val="0"/>
              </a:spcBef>
              <a:spcAft>
                <a:spcPts val="0"/>
              </a:spcAft>
              <a:buNone/>
              <a:defRPr>
                <a:solidFill>
                  <a:srgbClr val="666666"/>
                </a:solidFill>
                <a:latin typeface="Spectral Light"/>
                <a:ea typeface="Spectral Light"/>
                <a:cs typeface="Spectral Light"/>
                <a:sym typeface="Spectral Light"/>
              </a:defRPr>
            </a:lvl2pPr>
            <a:lvl3pPr lvl="2" algn="r" rtl="0">
              <a:spcBef>
                <a:spcPts val="0"/>
              </a:spcBef>
              <a:spcAft>
                <a:spcPts val="0"/>
              </a:spcAft>
              <a:buNone/>
              <a:defRPr>
                <a:solidFill>
                  <a:srgbClr val="666666"/>
                </a:solidFill>
                <a:latin typeface="Spectral Light"/>
                <a:ea typeface="Spectral Light"/>
                <a:cs typeface="Spectral Light"/>
                <a:sym typeface="Spectral Light"/>
              </a:defRPr>
            </a:lvl3pPr>
            <a:lvl4pPr lvl="3" algn="r" rtl="0">
              <a:spcBef>
                <a:spcPts val="0"/>
              </a:spcBef>
              <a:spcAft>
                <a:spcPts val="0"/>
              </a:spcAft>
              <a:buNone/>
              <a:defRPr>
                <a:solidFill>
                  <a:srgbClr val="666666"/>
                </a:solidFill>
                <a:latin typeface="Spectral Light"/>
                <a:ea typeface="Spectral Light"/>
                <a:cs typeface="Spectral Light"/>
                <a:sym typeface="Spectral Light"/>
              </a:defRPr>
            </a:lvl4pPr>
            <a:lvl5pPr lvl="4" algn="r" rtl="0">
              <a:spcBef>
                <a:spcPts val="0"/>
              </a:spcBef>
              <a:spcAft>
                <a:spcPts val="0"/>
              </a:spcAft>
              <a:buNone/>
              <a:defRPr>
                <a:solidFill>
                  <a:srgbClr val="666666"/>
                </a:solidFill>
                <a:latin typeface="Spectral Light"/>
                <a:ea typeface="Spectral Light"/>
                <a:cs typeface="Spectral Light"/>
                <a:sym typeface="Spectral Light"/>
              </a:defRPr>
            </a:lvl5pPr>
            <a:lvl6pPr lvl="5" algn="r" rtl="0">
              <a:spcBef>
                <a:spcPts val="0"/>
              </a:spcBef>
              <a:spcAft>
                <a:spcPts val="0"/>
              </a:spcAft>
              <a:buNone/>
              <a:defRPr>
                <a:solidFill>
                  <a:srgbClr val="666666"/>
                </a:solidFill>
                <a:latin typeface="Spectral Light"/>
                <a:ea typeface="Spectral Light"/>
                <a:cs typeface="Spectral Light"/>
                <a:sym typeface="Spectral Light"/>
              </a:defRPr>
            </a:lvl6pPr>
            <a:lvl7pPr lvl="6" algn="r" rtl="0">
              <a:spcBef>
                <a:spcPts val="0"/>
              </a:spcBef>
              <a:spcAft>
                <a:spcPts val="0"/>
              </a:spcAft>
              <a:buNone/>
              <a:defRPr>
                <a:solidFill>
                  <a:srgbClr val="666666"/>
                </a:solidFill>
                <a:latin typeface="Spectral Light"/>
                <a:ea typeface="Spectral Light"/>
                <a:cs typeface="Spectral Light"/>
                <a:sym typeface="Spectral Light"/>
              </a:defRPr>
            </a:lvl7pPr>
            <a:lvl8pPr lvl="7" algn="r" rtl="0">
              <a:spcBef>
                <a:spcPts val="0"/>
              </a:spcBef>
              <a:spcAft>
                <a:spcPts val="0"/>
              </a:spcAft>
              <a:buNone/>
              <a:defRPr>
                <a:solidFill>
                  <a:srgbClr val="666666"/>
                </a:solidFill>
                <a:latin typeface="Spectral Light"/>
                <a:ea typeface="Spectral Light"/>
                <a:cs typeface="Spectral Light"/>
                <a:sym typeface="Spectral Light"/>
              </a:defRPr>
            </a:lvl8pPr>
            <a:lvl9pPr lvl="8" algn="r" rtl="0">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27" name="Google Shape;27;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28" name="Google Shape;28;p5"/>
          <p:cNvSpPr/>
          <p:nvPr/>
        </p:nvSpPr>
        <p:spPr>
          <a:xfrm rot="-5400000">
            <a:off x="5900000"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29"/>
        <p:cNvGrpSpPr/>
        <p:nvPr/>
      </p:nvGrpSpPr>
      <p:grpSpPr>
        <a:xfrm>
          <a:off x="0" y="0"/>
          <a:ext cx="0" cy="0"/>
          <a:chOff x="0" y="0"/>
          <a:chExt cx="0" cy="0"/>
        </a:xfrm>
      </p:grpSpPr>
      <p:sp>
        <p:nvSpPr>
          <p:cNvPr id="30" name="Google Shape;30;p6"/>
          <p:cNvSpPr/>
          <p:nvPr/>
        </p:nvSpPr>
        <p:spPr>
          <a:xfrm>
            <a:off x="2028900" y="0"/>
            <a:ext cx="5086200" cy="5143500"/>
          </a:xfrm>
          <a:prstGeom prst="parallelogram">
            <a:avLst>
              <a:gd name="adj" fmla="val 25000"/>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subTitle" idx="1"/>
          </p:nvPr>
        </p:nvSpPr>
        <p:spPr>
          <a:xfrm>
            <a:off x="3153525" y="1800750"/>
            <a:ext cx="2523300" cy="21117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solidFill>
                  <a:srgbClr val="FFFFFF"/>
                </a:solidFill>
                <a:latin typeface="Montserrat SemiBold"/>
                <a:ea typeface="Montserrat SemiBold"/>
                <a:cs typeface="Montserrat SemiBold"/>
                <a:sym typeface="Montserrat SemiBold"/>
              </a:defRPr>
            </a:lvl1pPr>
            <a:lvl2pPr lvl="1" algn="r">
              <a:spcBef>
                <a:spcPts val="0"/>
              </a:spcBef>
              <a:spcAft>
                <a:spcPts val="0"/>
              </a:spcAft>
              <a:buNone/>
              <a:defRPr sz="1700">
                <a:solidFill>
                  <a:srgbClr val="FFFFFF"/>
                </a:solidFill>
                <a:latin typeface="Montserrat SemiBold"/>
                <a:ea typeface="Montserrat SemiBold"/>
                <a:cs typeface="Montserrat SemiBold"/>
                <a:sym typeface="Montserrat SemiBold"/>
              </a:defRPr>
            </a:lvl2pPr>
            <a:lvl3pPr lvl="2" algn="r">
              <a:spcBef>
                <a:spcPts val="0"/>
              </a:spcBef>
              <a:spcAft>
                <a:spcPts val="0"/>
              </a:spcAft>
              <a:buNone/>
              <a:defRPr sz="1700">
                <a:solidFill>
                  <a:srgbClr val="FFFFFF"/>
                </a:solidFill>
                <a:latin typeface="Montserrat SemiBold"/>
                <a:ea typeface="Montserrat SemiBold"/>
                <a:cs typeface="Montserrat SemiBold"/>
                <a:sym typeface="Montserrat SemiBold"/>
              </a:defRPr>
            </a:lvl3pPr>
            <a:lvl4pPr lvl="3" algn="r">
              <a:spcBef>
                <a:spcPts val="0"/>
              </a:spcBef>
              <a:spcAft>
                <a:spcPts val="0"/>
              </a:spcAft>
              <a:buNone/>
              <a:defRPr sz="1700">
                <a:solidFill>
                  <a:srgbClr val="FFFFFF"/>
                </a:solidFill>
                <a:latin typeface="Montserrat SemiBold"/>
                <a:ea typeface="Montserrat SemiBold"/>
                <a:cs typeface="Montserrat SemiBold"/>
                <a:sym typeface="Montserrat SemiBold"/>
              </a:defRPr>
            </a:lvl4pPr>
            <a:lvl5pPr lvl="4" algn="r">
              <a:spcBef>
                <a:spcPts val="0"/>
              </a:spcBef>
              <a:spcAft>
                <a:spcPts val="0"/>
              </a:spcAft>
              <a:buNone/>
              <a:defRPr sz="1700">
                <a:solidFill>
                  <a:srgbClr val="FFFFFF"/>
                </a:solidFill>
                <a:latin typeface="Montserrat SemiBold"/>
                <a:ea typeface="Montserrat SemiBold"/>
                <a:cs typeface="Montserrat SemiBold"/>
                <a:sym typeface="Montserrat SemiBold"/>
              </a:defRPr>
            </a:lvl5pPr>
            <a:lvl6pPr lvl="5" algn="r">
              <a:spcBef>
                <a:spcPts val="0"/>
              </a:spcBef>
              <a:spcAft>
                <a:spcPts val="0"/>
              </a:spcAft>
              <a:buNone/>
              <a:defRPr sz="1700">
                <a:solidFill>
                  <a:srgbClr val="FFFFFF"/>
                </a:solidFill>
                <a:latin typeface="Montserrat SemiBold"/>
                <a:ea typeface="Montserrat SemiBold"/>
                <a:cs typeface="Montserrat SemiBold"/>
                <a:sym typeface="Montserrat SemiBold"/>
              </a:defRPr>
            </a:lvl6pPr>
            <a:lvl7pPr lvl="6" algn="r">
              <a:spcBef>
                <a:spcPts val="0"/>
              </a:spcBef>
              <a:spcAft>
                <a:spcPts val="0"/>
              </a:spcAft>
              <a:buNone/>
              <a:defRPr sz="1700">
                <a:solidFill>
                  <a:srgbClr val="FFFFFF"/>
                </a:solidFill>
                <a:latin typeface="Montserrat SemiBold"/>
                <a:ea typeface="Montserrat SemiBold"/>
                <a:cs typeface="Montserrat SemiBold"/>
                <a:sym typeface="Montserrat SemiBold"/>
              </a:defRPr>
            </a:lvl7pPr>
            <a:lvl8pPr lvl="7" algn="r">
              <a:spcBef>
                <a:spcPts val="0"/>
              </a:spcBef>
              <a:spcAft>
                <a:spcPts val="0"/>
              </a:spcAft>
              <a:buNone/>
              <a:defRPr sz="1700">
                <a:solidFill>
                  <a:srgbClr val="FFFFFF"/>
                </a:solidFill>
                <a:latin typeface="Montserrat SemiBold"/>
                <a:ea typeface="Montserrat SemiBold"/>
                <a:cs typeface="Montserrat SemiBold"/>
                <a:sym typeface="Montserrat SemiBold"/>
              </a:defRPr>
            </a:lvl8pPr>
            <a:lvl9pPr lvl="8" algn="r">
              <a:spcBef>
                <a:spcPts val="0"/>
              </a:spcBef>
              <a:spcAft>
                <a:spcPts val="0"/>
              </a:spcAft>
              <a:buNone/>
              <a:defRPr sz="1700">
                <a:solidFill>
                  <a:srgbClr val="FFFFFF"/>
                </a:solidFill>
                <a:latin typeface="Montserrat SemiBold"/>
                <a:ea typeface="Montserrat SemiBold"/>
                <a:cs typeface="Montserrat SemiBold"/>
                <a:sym typeface="Montserrat SemiBold"/>
              </a:defRPr>
            </a:lvl9pPr>
          </a:lstStyle>
          <a:p>
            <a:endParaRPr/>
          </a:p>
        </p:txBody>
      </p:sp>
      <p:sp>
        <p:nvSpPr>
          <p:cNvPr id="32" name="Google Shape;32;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33" name="Google Shape;33;p6"/>
          <p:cNvSpPr txBox="1">
            <a:spLocks noGrp="1"/>
          </p:cNvSpPr>
          <p:nvPr>
            <p:ph type="subTitle" idx="2"/>
          </p:nvPr>
        </p:nvSpPr>
        <p:spPr>
          <a:xfrm>
            <a:off x="3153525" y="4011203"/>
            <a:ext cx="18945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extLst>
    <p:ext uri="{DCECCB84-F9BA-43D5-87BE-67443E8EF086}">
      <p15:sldGuideLst xmlns:p15="http://schemas.microsoft.com/office/powerpoint/2012/main">
        <p15:guide id="1" orient="horz" pos="269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ody slide 1 1">
  <p:cSld name="Title &amp; body slide 1 1">
    <p:bg>
      <p:bgPr>
        <a:solidFill>
          <a:srgbClr val="252525"/>
        </a:solidFill>
        <a:effectLst/>
      </p:bgPr>
    </p:bg>
    <p:spTree>
      <p:nvGrpSpPr>
        <p:cNvPr id="1" name="Shape 44"/>
        <p:cNvGrpSpPr/>
        <p:nvPr/>
      </p:nvGrpSpPr>
      <p:grpSpPr>
        <a:xfrm>
          <a:off x="0" y="0"/>
          <a:ext cx="0" cy="0"/>
          <a:chOff x="0" y="0"/>
          <a:chExt cx="0" cy="0"/>
        </a:xfrm>
      </p:grpSpPr>
      <p:sp>
        <p:nvSpPr>
          <p:cNvPr id="45" name="Google Shape;45;p9"/>
          <p:cNvSpPr/>
          <p:nvPr/>
        </p:nvSpPr>
        <p:spPr>
          <a:xfrm>
            <a:off x="0" y="0"/>
            <a:ext cx="7115100" cy="5143500"/>
          </a:xfrm>
          <a:prstGeom prst="parallelogram">
            <a:avLst>
              <a:gd name="adj" fmla="val 25000"/>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485550" y="458225"/>
            <a:ext cx="3245100" cy="2691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Montserrat"/>
              <a:buNone/>
              <a:defRPr sz="3600" b="1">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a:endParaRPr/>
          </a:p>
        </p:txBody>
      </p:sp>
      <p:sp>
        <p:nvSpPr>
          <p:cNvPr id="47" name="Google Shape;47;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8" name="Google Shape;48;p9"/>
          <p:cNvSpPr txBox="1">
            <a:spLocks noGrp="1"/>
          </p:cNvSpPr>
          <p:nvPr>
            <p:ph type="subTitle" idx="1"/>
          </p:nvPr>
        </p:nvSpPr>
        <p:spPr>
          <a:xfrm>
            <a:off x="3485550" y="3039325"/>
            <a:ext cx="22374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726100" y="115775"/>
            <a:ext cx="3528000" cy="2170800"/>
          </a:xfrm>
          <a:prstGeom prst="rect">
            <a:avLst/>
          </a:prstGeom>
        </p:spPr>
        <p:txBody>
          <a:bodyPr spcFirstLastPara="1" wrap="square" lIns="91425" tIns="91425" rIns="91425" bIns="91425" anchor="b" anchorCtr="0">
            <a:noAutofit/>
          </a:bodyPr>
          <a:lstStyle>
            <a:lvl1pPr lvl="0">
              <a:spcBef>
                <a:spcPts val="0"/>
              </a:spcBef>
              <a:spcAft>
                <a:spcPts val="0"/>
              </a:spcAft>
              <a:buClr>
                <a:srgbClr val="202020"/>
              </a:buClr>
              <a:buSzPts val="2400"/>
              <a:buNone/>
              <a:defRPr sz="2400">
                <a:solidFill>
                  <a:srgbClr val="202020"/>
                </a:solidFill>
              </a:defRPr>
            </a:lvl1pPr>
            <a:lvl2pPr lvl="1">
              <a:spcBef>
                <a:spcPts val="0"/>
              </a:spcBef>
              <a:spcAft>
                <a:spcPts val="0"/>
              </a:spcAft>
              <a:buClr>
                <a:srgbClr val="EFD67E"/>
              </a:buClr>
              <a:buSzPts val="3300"/>
              <a:buNone/>
              <a:defRPr sz="3300">
                <a:solidFill>
                  <a:srgbClr val="EFD67E"/>
                </a:solidFill>
              </a:defRPr>
            </a:lvl2pPr>
            <a:lvl3pPr lvl="2">
              <a:spcBef>
                <a:spcPts val="0"/>
              </a:spcBef>
              <a:spcAft>
                <a:spcPts val="0"/>
              </a:spcAft>
              <a:buClr>
                <a:srgbClr val="EFD67E"/>
              </a:buClr>
              <a:buSzPts val="3300"/>
              <a:buNone/>
              <a:defRPr sz="3300">
                <a:solidFill>
                  <a:srgbClr val="EFD67E"/>
                </a:solidFill>
              </a:defRPr>
            </a:lvl3pPr>
            <a:lvl4pPr lvl="3">
              <a:spcBef>
                <a:spcPts val="0"/>
              </a:spcBef>
              <a:spcAft>
                <a:spcPts val="0"/>
              </a:spcAft>
              <a:buClr>
                <a:srgbClr val="EFD67E"/>
              </a:buClr>
              <a:buSzPts val="3300"/>
              <a:buNone/>
              <a:defRPr sz="3300">
                <a:solidFill>
                  <a:srgbClr val="EFD67E"/>
                </a:solidFill>
              </a:defRPr>
            </a:lvl4pPr>
            <a:lvl5pPr lvl="4">
              <a:spcBef>
                <a:spcPts val="0"/>
              </a:spcBef>
              <a:spcAft>
                <a:spcPts val="0"/>
              </a:spcAft>
              <a:buClr>
                <a:srgbClr val="EFD67E"/>
              </a:buClr>
              <a:buSzPts val="3300"/>
              <a:buNone/>
              <a:defRPr sz="3300">
                <a:solidFill>
                  <a:srgbClr val="EFD67E"/>
                </a:solidFill>
              </a:defRPr>
            </a:lvl5pPr>
            <a:lvl6pPr lvl="5">
              <a:spcBef>
                <a:spcPts val="0"/>
              </a:spcBef>
              <a:spcAft>
                <a:spcPts val="0"/>
              </a:spcAft>
              <a:buClr>
                <a:srgbClr val="EFD67E"/>
              </a:buClr>
              <a:buSzPts val="3300"/>
              <a:buNone/>
              <a:defRPr sz="3300">
                <a:solidFill>
                  <a:srgbClr val="EFD67E"/>
                </a:solidFill>
              </a:defRPr>
            </a:lvl6pPr>
            <a:lvl7pPr lvl="6">
              <a:spcBef>
                <a:spcPts val="0"/>
              </a:spcBef>
              <a:spcAft>
                <a:spcPts val="0"/>
              </a:spcAft>
              <a:buClr>
                <a:srgbClr val="EFD67E"/>
              </a:buClr>
              <a:buSzPts val="3300"/>
              <a:buNone/>
              <a:defRPr sz="3300">
                <a:solidFill>
                  <a:srgbClr val="EFD67E"/>
                </a:solidFill>
              </a:defRPr>
            </a:lvl7pPr>
            <a:lvl8pPr lvl="7">
              <a:spcBef>
                <a:spcPts val="0"/>
              </a:spcBef>
              <a:spcAft>
                <a:spcPts val="0"/>
              </a:spcAft>
              <a:buClr>
                <a:srgbClr val="EFD67E"/>
              </a:buClr>
              <a:buSzPts val="3300"/>
              <a:buNone/>
              <a:defRPr sz="3300">
                <a:solidFill>
                  <a:srgbClr val="EFD67E"/>
                </a:solidFill>
              </a:defRPr>
            </a:lvl8pPr>
            <a:lvl9pPr lvl="8">
              <a:spcBef>
                <a:spcPts val="0"/>
              </a:spcBef>
              <a:spcAft>
                <a:spcPts val="0"/>
              </a:spcAft>
              <a:buClr>
                <a:srgbClr val="EFD67E"/>
              </a:buClr>
              <a:buSzPts val="3300"/>
              <a:buNone/>
              <a:defRPr sz="3300">
                <a:solidFill>
                  <a:srgbClr val="EFD67E"/>
                </a:solidFill>
              </a:defRPr>
            </a:lvl9pPr>
          </a:lstStyle>
          <a:p>
            <a:endParaRPr/>
          </a:p>
        </p:txBody>
      </p:sp>
      <p:sp>
        <p:nvSpPr>
          <p:cNvPr id="56" name="Google Shape;56;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57" name="Google Shape;57;p11"/>
          <p:cNvSpPr/>
          <p:nvPr/>
        </p:nvSpPr>
        <p:spPr>
          <a:xfrm rot="-5400000">
            <a:off x="-164762"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rot="-5400000">
            <a:off x="3988138"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subTitle" idx="1"/>
          </p:nvPr>
        </p:nvSpPr>
        <p:spPr>
          <a:xfrm>
            <a:off x="1105337"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60" name="Google Shape;60;p11"/>
          <p:cNvSpPr txBox="1">
            <a:spLocks noGrp="1"/>
          </p:cNvSpPr>
          <p:nvPr>
            <p:ph type="subTitle" idx="2"/>
          </p:nvPr>
        </p:nvSpPr>
        <p:spPr>
          <a:xfrm>
            <a:off x="1105325"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61" name="Google Shape;61;p11"/>
          <p:cNvSpPr txBox="1">
            <a:spLocks noGrp="1"/>
          </p:cNvSpPr>
          <p:nvPr>
            <p:ph type="subTitle" idx="3"/>
          </p:nvPr>
        </p:nvSpPr>
        <p:spPr>
          <a:xfrm>
            <a:off x="5247791"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62" name="Google Shape;62;p11"/>
          <p:cNvSpPr txBox="1">
            <a:spLocks noGrp="1"/>
          </p:cNvSpPr>
          <p:nvPr>
            <p:ph type="subTitle" idx="4"/>
          </p:nvPr>
        </p:nvSpPr>
        <p:spPr>
          <a:xfrm>
            <a:off x="5247800"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amp; text">
  <p:cSld name="Big number &amp; text">
    <p:spTree>
      <p:nvGrpSpPr>
        <p:cNvPr id="1" name="Shape 97"/>
        <p:cNvGrpSpPr/>
        <p:nvPr/>
      </p:nvGrpSpPr>
      <p:grpSpPr>
        <a:xfrm>
          <a:off x="0" y="0"/>
          <a:ext cx="0" cy="0"/>
          <a:chOff x="0" y="0"/>
          <a:chExt cx="0" cy="0"/>
        </a:xfrm>
      </p:grpSpPr>
      <p:sp>
        <p:nvSpPr>
          <p:cNvPr id="98" name="Google Shape;98;p15"/>
          <p:cNvSpPr txBox="1">
            <a:spLocks noGrp="1"/>
          </p:cNvSpPr>
          <p:nvPr>
            <p:ph type="title" hasCustomPrompt="1"/>
          </p:nvPr>
        </p:nvSpPr>
        <p:spPr>
          <a:xfrm>
            <a:off x="542950" y="2077450"/>
            <a:ext cx="8058000" cy="95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D9D9D9"/>
              </a:buClr>
              <a:buSzPts val="5600"/>
              <a:buNone/>
              <a:defRPr sz="5600" b="1">
                <a:solidFill>
                  <a:srgbClr val="D9D9D9"/>
                </a:solidFill>
              </a:defRPr>
            </a:lvl1pPr>
            <a:lvl2pPr lvl="1" algn="ctr" rtl="0">
              <a:spcBef>
                <a:spcPts val="0"/>
              </a:spcBef>
              <a:spcAft>
                <a:spcPts val="0"/>
              </a:spcAft>
              <a:buClr>
                <a:srgbClr val="F3F3F3"/>
              </a:buClr>
              <a:buSzPts val="12000"/>
              <a:buNone/>
              <a:defRPr sz="12000">
                <a:solidFill>
                  <a:srgbClr val="F3F3F3"/>
                </a:solidFill>
              </a:defRPr>
            </a:lvl2pPr>
            <a:lvl3pPr lvl="2" algn="ctr" rtl="0">
              <a:spcBef>
                <a:spcPts val="0"/>
              </a:spcBef>
              <a:spcAft>
                <a:spcPts val="0"/>
              </a:spcAft>
              <a:buClr>
                <a:srgbClr val="F3F3F3"/>
              </a:buClr>
              <a:buSzPts val="12000"/>
              <a:buNone/>
              <a:defRPr sz="12000">
                <a:solidFill>
                  <a:srgbClr val="F3F3F3"/>
                </a:solidFill>
              </a:defRPr>
            </a:lvl3pPr>
            <a:lvl4pPr lvl="3" algn="ctr" rtl="0">
              <a:spcBef>
                <a:spcPts val="0"/>
              </a:spcBef>
              <a:spcAft>
                <a:spcPts val="0"/>
              </a:spcAft>
              <a:buClr>
                <a:srgbClr val="F3F3F3"/>
              </a:buClr>
              <a:buSzPts val="12000"/>
              <a:buNone/>
              <a:defRPr sz="12000">
                <a:solidFill>
                  <a:srgbClr val="F3F3F3"/>
                </a:solidFill>
              </a:defRPr>
            </a:lvl4pPr>
            <a:lvl5pPr lvl="4" algn="ctr" rtl="0">
              <a:spcBef>
                <a:spcPts val="0"/>
              </a:spcBef>
              <a:spcAft>
                <a:spcPts val="0"/>
              </a:spcAft>
              <a:buClr>
                <a:srgbClr val="F3F3F3"/>
              </a:buClr>
              <a:buSzPts val="12000"/>
              <a:buNone/>
              <a:defRPr sz="12000">
                <a:solidFill>
                  <a:srgbClr val="F3F3F3"/>
                </a:solidFill>
              </a:defRPr>
            </a:lvl5pPr>
            <a:lvl6pPr lvl="5" algn="ctr" rtl="0">
              <a:spcBef>
                <a:spcPts val="0"/>
              </a:spcBef>
              <a:spcAft>
                <a:spcPts val="0"/>
              </a:spcAft>
              <a:buClr>
                <a:srgbClr val="F3F3F3"/>
              </a:buClr>
              <a:buSzPts val="12000"/>
              <a:buNone/>
              <a:defRPr sz="12000">
                <a:solidFill>
                  <a:srgbClr val="F3F3F3"/>
                </a:solidFill>
              </a:defRPr>
            </a:lvl6pPr>
            <a:lvl7pPr lvl="6" algn="ctr" rtl="0">
              <a:spcBef>
                <a:spcPts val="0"/>
              </a:spcBef>
              <a:spcAft>
                <a:spcPts val="0"/>
              </a:spcAft>
              <a:buClr>
                <a:srgbClr val="F3F3F3"/>
              </a:buClr>
              <a:buSzPts val="12000"/>
              <a:buNone/>
              <a:defRPr sz="12000">
                <a:solidFill>
                  <a:srgbClr val="F3F3F3"/>
                </a:solidFill>
              </a:defRPr>
            </a:lvl7pPr>
            <a:lvl8pPr lvl="7" algn="ctr" rtl="0">
              <a:spcBef>
                <a:spcPts val="0"/>
              </a:spcBef>
              <a:spcAft>
                <a:spcPts val="0"/>
              </a:spcAft>
              <a:buClr>
                <a:srgbClr val="F3F3F3"/>
              </a:buClr>
              <a:buSzPts val="12000"/>
              <a:buNone/>
              <a:defRPr sz="12000">
                <a:solidFill>
                  <a:srgbClr val="F3F3F3"/>
                </a:solidFill>
              </a:defRPr>
            </a:lvl8pPr>
            <a:lvl9pPr lvl="8" algn="ctr" rtl="0">
              <a:spcBef>
                <a:spcPts val="0"/>
              </a:spcBef>
              <a:spcAft>
                <a:spcPts val="0"/>
              </a:spcAft>
              <a:buClr>
                <a:srgbClr val="F3F3F3"/>
              </a:buClr>
              <a:buSzPts val="12000"/>
              <a:buNone/>
              <a:defRPr sz="12000">
                <a:solidFill>
                  <a:srgbClr val="F3F3F3"/>
                </a:solidFill>
              </a:defRPr>
            </a:lvl9pPr>
          </a:lstStyle>
          <a:p>
            <a:r>
              <a:t>xx%</a:t>
            </a:r>
          </a:p>
        </p:txBody>
      </p:sp>
      <p:sp>
        <p:nvSpPr>
          <p:cNvPr id="99" name="Google Shape;99;p15"/>
          <p:cNvSpPr txBox="1">
            <a:spLocks noGrp="1"/>
          </p:cNvSpPr>
          <p:nvPr>
            <p:ph type="subTitle" idx="1"/>
          </p:nvPr>
        </p:nvSpPr>
        <p:spPr>
          <a:xfrm>
            <a:off x="1194950" y="3030850"/>
            <a:ext cx="6754200" cy="106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0CCFA"/>
                </a:solidFill>
                <a:latin typeface="Spectral Light"/>
                <a:ea typeface="Spectral Light"/>
                <a:cs typeface="Spectral Light"/>
                <a:sym typeface="Spectral Light"/>
              </a:defRPr>
            </a:lvl1pPr>
            <a:lvl2pPr lvl="1" algn="ctr" rtl="0">
              <a:spcBef>
                <a:spcPts val="0"/>
              </a:spcBef>
              <a:spcAft>
                <a:spcPts val="0"/>
              </a:spcAft>
              <a:buNone/>
              <a:defRPr>
                <a:solidFill>
                  <a:srgbClr val="90CCFA"/>
                </a:solidFill>
                <a:latin typeface="Spectral Light"/>
                <a:ea typeface="Spectral Light"/>
                <a:cs typeface="Spectral Light"/>
                <a:sym typeface="Spectral Light"/>
              </a:defRPr>
            </a:lvl2pPr>
            <a:lvl3pPr lvl="2" algn="ctr" rtl="0">
              <a:spcBef>
                <a:spcPts val="0"/>
              </a:spcBef>
              <a:spcAft>
                <a:spcPts val="0"/>
              </a:spcAft>
              <a:buNone/>
              <a:defRPr>
                <a:solidFill>
                  <a:srgbClr val="90CCFA"/>
                </a:solidFill>
                <a:latin typeface="Spectral Light"/>
                <a:ea typeface="Spectral Light"/>
                <a:cs typeface="Spectral Light"/>
                <a:sym typeface="Spectral Light"/>
              </a:defRPr>
            </a:lvl3pPr>
            <a:lvl4pPr lvl="3" algn="ctr" rtl="0">
              <a:spcBef>
                <a:spcPts val="0"/>
              </a:spcBef>
              <a:spcAft>
                <a:spcPts val="0"/>
              </a:spcAft>
              <a:buNone/>
              <a:defRPr>
                <a:solidFill>
                  <a:srgbClr val="90CCFA"/>
                </a:solidFill>
                <a:latin typeface="Spectral Light"/>
                <a:ea typeface="Spectral Light"/>
                <a:cs typeface="Spectral Light"/>
                <a:sym typeface="Spectral Light"/>
              </a:defRPr>
            </a:lvl4pPr>
            <a:lvl5pPr lvl="4" algn="ctr" rtl="0">
              <a:spcBef>
                <a:spcPts val="0"/>
              </a:spcBef>
              <a:spcAft>
                <a:spcPts val="0"/>
              </a:spcAft>
              <a:buNone/>
              <a:defRPr>
                <a:solidFill>
                  <a:srgbClr val="90CCFA"/>
                </a:solidFill>
                <a:latin typeface="Spectral Light"/>
                <a:ea typeface="Spectral Light"/>
                <a:cs typeface="Spectral Light"/>
                <a:sym typeface="Spectral Light"/>
              </a:defRPr>
            </a:lvl5pPr>
            <a:lvl6pPr lvl="5" algn="ctr" rtl="0">
              <a:spcBef>
                <a:spcPts val="0"/>
              </a:spcBef>
              <a:spcAft>
                <a:spcPts val="0"/>
              </a:spcAft>
              <a:buNone/>
              <a:defRPr>
                <a:solidFill>
                  <a:srgbClr val="90CCFA"/>
                </a:solidFill>
                <a:latin typeface="Spectral Light"/>
                <a:ea typeface="Spectral Light"/>
                <a:cs typeface="Spectral Light"/>
                <a:sym typeface="Spectral Light"/>
              </a:defRPr>
            </a:lvl6pPr>
            <a:lvl7pPr lvl="6" algn="ctr" rtl="0">
              <a:spcBef>
                <a:spcPts val="0"/>
              </a:spcBef>
              <a:spcAft>
                <a:spcPts val="0"/>
              </a:spcAft>
              <a:buNone/>
              <a:defRPr>
                <a:solidFill>
                  <a:srgbClr val="90CCFA"/>
                </a:solidFill>
                <a:latin typeface="Spectral Light"/>
                <a:ea typeface="Spectral Light"/>
                <a:cs typeface="Spectral Light"/>
                <a:sym typeface="Spectral Light"/>
              </a:defRPr>
            </a:lvl7pPr>
            <a:lvl8pPr lvl="7" algn="ctr" rtl="0">
              <a:spcBef>
                <a:spcPts val="0"/>
              </a:spcBef>
              <a:spcAft>
                <a:spcPts val="0"/>
              </a:spcAft>
              <a:buNone/>
              <a:defRPr>
                <a:solidFill>
                  <a:srgbClr val="90CCFA"/>
                </a:solidFill>
                <a:latin typeface="Spectral Light"/>
                <a:ea typeface="Spectral Light"/>
                <a:cs typeface="Spectral Light"/>
                <a:sym typeface="Spectral Light"/>
              </a:defRPr>
            </a:lvl8pPr>
            <a:lvl9pPr lvl="8" algn="ctr"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mp; text">
  <p:cSld name="Numbers &amp; text">
    <p:bg>
      <p:bgPr>
        <a:solidFill>
          <a:srgbClr val="252525"/>
        </a:solid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title" hasCustomPrompt="1"/>
          </p:nvPr>
        </p:nvSpPr>
        <p:spPr>
          <a:xfrm>
            <a:off x="542950" y="609775"/>
            <a:ext cx="8058000" cy="95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4400"/>
              <a:buNone/>
              <a:defRPr sz="4400" b="1">
                <a:solidFill>
                  <a:srgbClr val="F3F3F3"/>
                </a:solidFill>
              </a:defRPr>
            </a:lvl1pPr>
            <a:lvl2pPr lvl="1" algn="ctr" rtl="0">
              <a:spcBef>
                <a:spcPts val="0"/>
              </a:spcBef>
              <a:spcAft>
                <a:spcPts val="0"/>
              </a:spcAft>
              <a:buClr>
                <a:srgbClr val="F3F3F3"/>
              </a:buClr>
              <a:buSzPts val="12000"/>
              <a:buNone/>
              <a:defRPr sz="12000">
                <a:solidFill>
                  <a:srgbClr val="F3F3F3"/>
                </a:solidFill>
              </a:defRPr>
            </a:lvl2pPr>
            <a:lvl3pPr lvl="2" algn="ctr" rtl="0">
              <a:spcBef>
                <a:spcPts val="0"/>
              </a:spcBef>
              <a:spcAft>
                <a:spcPts val="0"/>
              </a:spcAft>
              <a:buClr>
                <a:srgbClr val="F3F3F3"/>
              </a:buClr>
              <a:buSzPts val="12000"/>
              <a:buNone/>
              <a:defRPr sz="12000">
                <a:solidFill>
                  <a:srgbClr val="F3F3F3"/>
                </a:solidFill>
              </a:defRPr>
            </a:lvl3pPr>
            <a:lvl4pPr lvl="3" algn="ctr" rtl="0">
              <a:spcBef>
                <a:spcPts val="0"/>
              </a:spcBef>
              <a:spcAft>
                <a:spcPts val="0"/>
              </a:spcAft>
              <a:buClr>
                <a:srgbClr val="F3F3F3"/>
              </a:buClr>
              <a:buSzPts val="12000"/>
              <a:buNone/>
              <a:defRPr sz="12000">
                <a:solidFill>
                  <a:srgbClr val="F3F3F3"/>
                </a:solidFill>
              </a:defRPr>
            </a:lvl4pPr>
            <a:lvl5pPr lvl="4" algn="ctr" rtl="0">
              <a:spcBef>
                <a:spcPts val="0"/>
              </a:spcBef>
              <a:spcAft>
                <a:spcPts val="0"/>
              </a:spcAft>
              <a:buClr>
                <a:srgbClr val="F3F3F3"/>
              </a:buClr>
              <a:buSzPts val="12000"/>
              <a:buNone/>
              <a:defRPr sz="12000">
                <a:solidFill>
                  <a:srgbClr val="F3F3F3"/>
                </a:solidFill>
              </a:defRPr>
            </a:lvl5pPr>
            <a:lvl6pPr lvl="5" algn="ctr" rtl="0">
              <a:spcBef>
                <a:spcPts val="0"/>
              </a:spcBef>
              <a:spcAft>
                <a:spcPts val="0"/>
              </a:spcAft>
              <a:buClr>
                <a:srgbClr val="F3F3F3"/>
              </a:buClr>
              <a:buSzPts val="12000"/>
              <a:buNone/>
              <a:defRPr sz="12000">
                <a:solidFill>
                  <a:srgbClr val="F3F3F3"/>
                </a:solidFill>
              </a:defRPr>
            </a:lvl6pPr>
            <a:lvl7pPr lvl="6" algn="ctr" rtl="0">
              <a:spcBef>
                <a:spcPts val="0"/>
              </a:spcBef>
              <a:spcAft>
                <a:spcPts val="0"/>
              </a:spcAft>
              <a:buClr>
                <a:srgbClr val="F3F3F3"/>
              </a:buClr>
              <a:buSzPts val="12000"/>
              <a:buNone/>
              <a:defRPr sz="12000">
                <a:solidFill>
                  <a:srgbClr val="F3F3F3"/>
                </a:solidFill>
              </a:defRPr>
            </a:lvl7pPr>
            <a:lvl8pPr lvl="7" algn="ctr" rtl="0">
              <a:spcBef>
                <a:spcPts val="0"/>
              </a:spcBef>
              <a:spcAft>
                <a:spcPts val="0"/>
              </a:spcAft>
              <a:buClr>
                <a:srgbClr val="F3F3F3"/>
              </a:buClr>
              <a:buSzPts val="12000"/>
              <a:buNone/>
              <a:defRPr sz="12000">
                <a:solidFill>
                  <a:srgbClr val="F3F3F3"/>
                </a:solidFill>
              </a:defRPr>
            </a:lvl8pPr>
            <a:lvl9pPr lvl="8" algn="ctr" rtl="0">
              <a:spcBef>
                <a:spcPts val="0"/>
              </a:spcBef>
              <a:spcAft>
                <a:spcPts val="0"/>
              </a:spcAft>
              <a:buClr>
                <a:srgbClr val="F3F3F3"/>
              </a:buClr>
              <a:buSzPts val="12000"/>
              <a:buNone/>
              <a:defRPr sz="12000">
                <a:solidFill>
                  <a:srgbClr val="F3F3F3"/>
                </a:solidFill>
              </a:defRPr>
            </a:lvl9pPr>
          </a:lstStyle>
          <a:p>
            <a:r>
              <a:t>xx%</a:t>
            </a:r>
          </a:p>
        </p:txBody>
      </p:sp>
      <p:sp>
        <p:nvSpPr>
          <p:cNvPr id="102" name="Google Shape;102;p16"/>
          <p:cNvSpPr txBox="1">
            <a:spLocks noGrp="1"/>
          </p:cNvSpPr>
          <p:nvPr>
            <p:ph type="subTitle" idx="1"/>
          </p:nvPr>
        </p:nvSpPr>
        <p:spPr>
          <a:xfrm>
            <a:off x="1194950" y="1378775"/>
            <a:ext cx="6754200" cy="36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03" name="Google Shape;103;p16"/>
          <p:cNvSpPr txBox="1">
            <a:spLocks noGrp="1"/>
          </p:cNvSpPr>
          <p:nvPr>
            <p:ph type="title" idx="2" hasCustomPrompt="1"/>
          </p:nvPr>
        </p:nvSpPr>
        <p:spPr>
          <a:xfrm>
            <a:off x="542950" y="1833775"/>
            <a:ext cx="8058000" cy="95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4400"/>
              <a:buNone/>
              <a:defRPr sz="4400" b="1">
                <a:solidFill>
                  <a:srgbClr val="F3F3F3"/>
                </a:solidFill>
              </a:defRPr>
            </a:lvl1pPr>
            <a:lvl2pPr lvl="1" algn="ctr" rtl="0">
              <a:spcBef>
                <a:spcPts val="0"/>
              </a:spcBef>
              <a:spcAft>
                <a:spcPts val="0"/>
              </a:spcAft>
              <a:buClr>
                <a:srgbClr val="F3F3F3"/>
              </a:buClr>
              <a:buSzPts val="12000"/>
              <a:buNone/>
              <a:defRPr sz="12000">
                <a:solidFill>
                  <a:srgbClr val="F3F3F3"/>
                </a:solidFill>
              </a:defRPr>
            </a:lvl2pPr>
            <a:lvl3pPr lvl="2" algn="ctr" rtl="0">
              <a:spcBef>
                <a:spcPts val="0"/>
              </a:spcBef>
              <a:spcAft>
                <a:spcPts val="0"/>
              </a:spcAft>
              <a:buClr>
                <a:srgbClr val="F3F3F3"/>
              </a:buClr>
              <a:buSzPts val="12000"/>
              <a:buNone/>
              <a:defRPr sz="12000">
                <a:solidFill>
                  <a:srgbClr val="F3F3F3"/>
                </a:solidFill>
              </a:defRPr>
            </a:lvl3pPr>
            <a:lvl4pPr lvl="3" algn="ctr" rtl="0">
              <a:spcBef>
                <a:spcPts val="0"/>
              </a:spcBef>
              <a:spcAft>
                <a:spcPts val="0"/>
              </a:spcAft>
              <a:buClr>
                <a:srgbClr val="F3F3F3"/>
              </a:buClr>
              <a:buSzPts val="12000"/>
              <a:buNone/>
              <a:defRPr sz="12000">
                <a:solidFill>
                  <a:srgbClr val="F3F3F3"/>
                </a:solidFill>
              </a:defRPr>
            </a:lvl4pPr>
            <a:lvl5pPr lvl="4" algn="ctr" rtl="0">
              <a:spcBef>
                <a:spcPts val="0"/>
              </a:spcBef>
              <a:spcAft>
                <a:spcPts val="0"/>
              </a:spcAft>
              <a:buClr>
                <a:srgbClr val="F3F3F3"/>
              </a:buClr>
              <a:buSzPts val="12000"/>
              <a:buNone/>
              <a:defRPr sz="12000">
                <a:solidFill>
                  <a:srgbClr val="F3F3F3"/>
                </a:solidFill>
              </a:defRPr>
            </a:lvl5pPr>
            <a:lvl6pPr lvl="5" algn="ctr" rtl="0">
              <a:spcBef>
                <a:spcPts val="0"/>
              </a:spcBef>
              <a:spcAft>
                <a:spcPts val="0"/>
              </a:spcAft>
              <a:buClr>
                <a:srgbClr val="F3F3F3"/>
              </a:buClr>
              <a:buSzPts val="12000"/>
              <a:buNone/>
              <a:defRPr sz="12000">
                <a:solidFill>
                  <a:srgbClr val="F3F3F3"/>
                </a:solidFill>
              </a:defRPr>
            </a:lvl6pPr>
            <a:lvl7pPr lvl="6" algn="ctr" rtl="0">
              <a:spcBef>
                <a:spcPts val="0"/>
              </a:spcBef>
              <a:spcAft>
                <a:spcPts val="0"/>
              </a:spcAft>
              <a:buClr>
                <a:srgbClr val="F3F3F3"/>
              </a:buClr>
              <a:buSzPts val="12000"/>
              <a:buNone/>
              <a:defRPr sz="12000">
                <a:solidFill>
                  <a:srgbClr val="F3F3F3"/>
                </a:solidFill>
              </a:defRPr>
            </a:lvl7pPr>
            <a:lvl8pPr lvl="7" algn="ctr" rtl="0">
              <a:spcBef>
                <a:spcPts val="0"/>
              </a:spcBef>
              <a:spcAft>
                <a:spcPts val="0"/>
              </a:spcAft>
              <a:buClr>
                <a:srgbClr val="F3F3F3"/>
              </a:buClr>
              <a:buSzPts val="12000"/>
              <a:buNone/>
              <a:defRPr sz="12000">
                <a:solidFill>
                  <a:srgbClr val="F3F3F3"/>
                </a:solidFill>
              </a:defRPr>
            </a:lvl8pPr>
            <a:lvl9pPr lvl="8" algn="ctr" rtl="0">
              <a:spcBef>
                <a:spcPts val="0"/>
              </a:spcBef>
              <a:spcAft>
                <a:spcPts val="0"/>
              </a:spcAft>
              <a:buClr>
                <a:srgbClr val="F3F3F3"/>
              </a:buClr>
              <a:buSzPts val="12000"/>
              <a:buNone/>
              <a:defRPr sz="12000">
                <a:solidFill>
                  <a:srgbClr val="F3F3F3"/>
                </a:solidFill>
              </a:defRPr>
            </a:lvl9pPr>
          </a:lstStyle>
          <a:p>
            <a:r>
              <a:t>xx%</a:t>
            </a:r>
          </a:p>
        </p:txBody>
      </p:sp>
      <p:sp>
        <p:nvSpPr>
          <p:cNvPr id="104" name="Google Shape;104;p16"/>
          <p:cNvSpPr txBox="1">
            <a:spLocks noGrp="1"/>
          </p:cNvSpPr>
          <p:nvPr>
            <p:ph type="subTitle" idx="3"/>
          </p:nvPr>
        </p:nvSpPr>
        <p:spPr>
          <a:xfrm>
            <a:off x="1194950" y="2602775"/>
            <a:ext cx="6754200" cy="36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05" name="Google Shape;105;p16"/>
          <p:cNvSpPr txBox="1">
            <a:spLocks noGrp="1"/>
          </p:cNvSpPr>
          <p:nvPr>
            <p:ph type="title" idx="4" hasCustomPrompt="1"/>
          </p:nvPr>
        </p:nvSpPr>
        <p:spPr>
          <a:xfrm>
            <a:off x="542950" y="3176350"/>
            <a:ext cx="8058000" cy="95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4400"/>
              <a:buNone/>
              <a:defRPr sz="4400" b="1">
                <a:solidFill>
                  <a:srgbClr val="F3F3F3"/>
                </a:solidFill>
              </a:defRPr>
            </a:lvl1pPr>
            <a:lvl2pPr lvl="1" algn="ctr" rtl="0">
              <a:spcBef>
                <a:spcPts val="0"/>
              </a:spcBef>
              <a:spcAft>
                <a:spcPts val="0"/>
              </a:spcAft>
              <a:buClr>
                <a:srgbClr val="F3F3F3"/>
              </a:buClr>
              <a:buSzPts val="12000"/>
              <a:buNone/>
              <a:defRPr sz="12000">
                <a:solidFill>
                  <a:srgbClr val="F3F3F3"/>
                </a:solidFill>
              </a:defRPr>
            </a:lvl2pPr>
            <a:lvl3pPr lvl="2" algn="ctr" rtl="0">
              <a:spcBef>
                <a:spcPts val="0"/>
              </a:spcBef>
              <a:spcAft>
                <a:spcPts val="0"/>
              </a:spcAft>
              <a:buClr>
                <a:srgbClr val="F3F3F3"/>
              </a:buClr>
              <a:buSzPts val="12000"/>
              <a:buNone/>
              <a:defRPr sz="12000">
                <a:solidFill>
                  <a:srgbClr val="F3F3F3"/>
                </a:solidFill>
              </a:defRPr>
            </a:lvl3pPr>
            <a:lvl4pPr lvl="3" algn="ctr" rtl="0">
              <a:spcBef>
                <a:spcPts val="0"/>
              </a:spcBef>
              <a:spcAft>
                <a:spcPts val="0"/>
              </a:spcAft>
              <a:buClr>
                <a:srgbClr val="F3F3F3"/>
              </a:buClr>
              <a:buSzPts val="12000"/>
              <a:buNone/>
              <a:defRPr sz="12000">
                <a:solidFill>
                  <a:srgbClr val="F3F3F3"/>
                </a:solidFill>
              </a:defRPr>
            </a:lvl4pPr>
            <a:lvl5pPr lvl="4" algn="ctr" rtl="0">
              <a:spcBef>
                <a:spcPts val="0"/>
              </a:spcBef>
              <a:spcAft>
                <a:spcPts val="0"/>
              </a:spcAft>
              <a:buClr>
                <a:srgbClr val="F3F3F3"/>
              </a:buClr>
              <a:buSzPts val="12000"/>
              <a:buNone/>
              <a:defRPr sz="12000">
                <a:solidFill>
                  <a:srgbClr val="F3F3F3"/>
                </a:solidFill>
              </a:defRPr>
            </a:lvl5pPr>
            <a:lvl6pPr lvl="5" algn="ctr" rtl="0">
              <a:spcBef>
                <a:spcPts val="0"/>
              </a:spcBef>
              <a:spcAft>
                <a:spcPts val="0"/>
              </a:spcAft>
              <a:buClr>
                <a:srgbClr val="F3F3F3"/>
              </a:buClr>
              <a:buSzPts val="12000"/>
              <a:buNone/>
              <a:defRPr sz="12000">
                <a:solidFill>
                  <a:srgbClr val="F3F3F3"/>
                </a:solidFill>
              </a:defRPr>
            </a:lvl6pPr>
            <a:lvl7pPr lvl="6" algn="ctr" rtl="0">
              <a:spcBef>
                <a:spcPts val="0"/>
              </a:spcBef>
              <a:spcAft>
                <a:spcPts val="0"/>
              </a:spcAft>
              <a:buClr>
                <a:srgbClr val="F3F3F3"/>
              </a:buClr>
              <a:buSzPts val="12000"/>
              <a:buNone/>
              <a:defRPr sz="12000">
                <a:solidFill>
                  <a:srgbClr val="F3F3F3"/>
                </a:solidFill>
              </a:defRPr>
            </a:lvl7pPr>
            <a:lvl8pPr lvl="7" algn="ctr" rtl="0">
              <a:spcBef>
                <a:spcPts val="0"/>
              </a:spcBef>
              <a:spcAft>
                <a:spcPts val="0"/>
              </a:spcAft>
              <a:buClr>
                <a:srgbClr val="F3F3F3"/>
              </a:buClr>
              <a:buSzPts val="12000"/>
              <a:buNone/>
              <a:defRPr sz="12000">
                <a:solidFill>
                  <a:srgbClr val="F3F3F3"/>
                </a:solidFill>
              </a:defRPr>
            </a:lvl8pPr>
            <a:lvl9pPr lvl="8" algn="ctr" rtl="0">
              <a:spcBef>
                <a:spcPts val="0"/>
              </a:spcBef>
              <a:spcAft>
                <a:spcPts val="0"/>
              </a:spcAft>
              <a:buClr>
                <a:srgbClr val="F3F3F3"/>
              </a:buClr>
              <a:buSzPts val="12000"/>
              <a:buNone/>
              <a:defRPr sz="12000">
                <a:solidFill>
                  <a:srgbClr val="F3F3F3"/>
                </a:solidFill>
              </a:defRPr>
            </a:lvl9pPr>
          </a:lstStyle>
          <a:p>
            <a:r>
              <a:t>xx%</a:t>
            </a:r>
          </a:p>
        </p:txBody>
      </p:sp>
      <p:sp>
        <p:nvSpPr>
          <p:cNvPr id="106" name="Google Shape;106;p16"/>
          <p:cNvSpPr txBox="1">
            <a:spLocks noGrp="1"/>
          </p:cNvSpPr>
          <p:nvPr>
            <p:ph type="subTitle" idx="5"/>
          </p:nvPr>
        </p:nvSpPr>
        <p:spPr>
          <a:xfrm>
            <a:off x="1194950" y="3945350"/>
            <a:ext cx="6754200" cy="36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pic>
        <p:nvPicPr>
          <p:cNvPr id="9" name="Google Shape;9;p1"/>
          <p:cNvPicPr preferRelativeResize="0"/>
          <p:nvPr/>
        </p:nvPicPr>
        <p:blipFill>
          <a:blip r:embed="rId17">
            <a:alphaModFix/>
          </a:blip>
          <a:stretch>
            <a:fillRect/>
          </a:stretch>
        </p:blipFill>
        <p:spPr>
          <a:xfrm>
            <a:off x="6283125" y="0"/>
            <a:ext cx="2860875" cy="6059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61" r:id="rId8"/>
    <p:sldLayoutId id="2147483662" r:id="rId9"/>
    <p:sldLayoutId id="2147483664" r:id="rId10"/>
    <p:sldLayoutId id="2147483665" r:id="rId11"/>
    <p:sldLayoutId id="2147483666" r:id="rId12"/>
    <p:sldLayoutId id="2147483667" r:id="rId13"/>
    <p:sldLayoutId id="2147483668" r:id="rId14"/>
    <p:sldLayoutId id="214748366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pn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34.xml"/><Relationship Id="rId16" Type="http://schemas.openxmlformats.org/officeDocument/2006/relationships/diagramColors" Target="../diagrams/colors6.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person, electronics&#10;&#10;Description automatically generated">
            <a:extLst>
              <a:ext uri="{FF2B5EF4-FFF2-40B4-BE49-F238E27FC236}">
                <a16:creationId xmlns:a16="http://schemas.microsoft.com/office/drawing/2014/main" id="{69E67828-E923-45D7-8680-5B182C87CC6D}"/>
              </a:ext>
            </a:extLst>
          </p:cNvPr>
          <p:cNvPicPr>
            <a:picLocks noChangeAspect="1"/>
          </p:cNvPicPr>
          <p:nvPr/>
        </p:nvPicPr>
        <p:blipFill>
          <a:blip r:embed="rId3"/>
          <a:stretch>
            <a:fillRect/>
          </a:stretch>
        </p:blipFill>
        <p:spPr>
          <a:xfrm>
            <a:off x="0" y="0"/>
            <a:ext cx="9138158" cy="5155596"/>
          </a:xfrm>
          <a:prstGeom prst="rect">
            <a:avLst/>
          </a:prstGeom>
        </p:spPr>
      </p:pic>
      <p:sp>
        <p:nvSpPr>
          <p:cNvPr id="3" name="Subtitle 2">
            <a:extLst>
              <a:ext uri="{FF2B5EF4-FFF2-40B4-BE49-F238E27FC236}">
                <a16:creationId xmlns:a16="http://schemas.microsoft.com/office/drawing/2014/main" id="{1251C923-3900-4548-8878-01A45211D40D}"/>
              </a:ext>
            </a:extLst>
          </p:cNvPr>
          <p:cNvSpPr>
            <a:spLocks noGrp="1"/>
          </p:cNvSpPr>
          <p:nvPr>
            <p:ph type="subTitle" idx="1"/>
          </p:nvPr>
        </p:nvSpPr>
        <p:spPr>
          <a:xfrm>
            <a:off x="5424139" y="1756698"/>
            <a:ext cx="3162324" cy="678216"/>
          </a:xfrm>
        </p:spPr>
        <p:txBody>
          <a:bodyPr/>
          <a:lstStyle/>
          <a:p>
            <a:pPr marL="0" indent="0" algn="ctr"/>
            <a:r>
              <a:rPr lang="es" sz="2000" b="1" dirty="0">
                <a:solidFill>
                  <a:srgbClr val="0067FB"/>
                </a:solidFill>
                <a:latin typeface="Montserrat ExtraBold"/>
              </a:rPr>
              <a:t>Final Presentation</a:t>
            </a:r>
            <a:endParaRPr lang="en-US" sz="2000" b="1" dirty="0">
              <a:solidFill>
                <a:srgbClr val="0067FB"/>
              </a:solidFill>
              <a:latin typeface="Montserrat ExtraBold"/>
            </a:endParaRPr>
          </a:p>
          <a:p>
            <a:pPr marL="0" indent="0" algn="ctr"/>
            <a:r>
              <a:rPr lang="es" b="1" dirty="0">
                <a:solidFill>
                  <a:srgbClr val="0067FB"/>
                </a:solidFill>
                <a:latin typeface="Montserrat ExtraBold"/>
              </a:rPr>
              <a:t>December 6, 2021</a:t>
            </a:r>
            <a:endParaRPr lang="en-US" b="1" dirty="0">
              <a:solidFill>
                <a:srgbClr val="0067FB"/>
              </a:solidFill>
              <a:latin typeface="Montserrat ExtraBold"/>
            </a:endParaRPr>
          </a:p>
        </p:txBody>
      </p:sp>
      <p:sp>
        <p:nvSpPr>
          <p:cNvPr id="2" name="Slide Number Placeholder 1">
            <a:extLst>
              <a:ext uri="{FF2B5EF4-FFF2-40B4-BE49-F238E27FC236}">
                <a16:creationId xmlns:a16="http://schemas.microsoft.com/office/drawing/2014/main" id="{F6C46535-9502-2E40-B26E-3A155F097AC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1</a:t>
            </a:fld>
            <a:endParaRPr lang="es" dirty="0"/>
          </a:p>
        </p:txBody>
      </p:sp>
    </p:spTree>
    <p:extLst>
      <p:ext uri="{BB962C8B-B14F-4D97-AF65-F5344CB8AC3E}">
        <p14:creationId xmlns:p14="http://schemas.microsoft.com/office/powerpoint/2010/main" val="426919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5;p34">
            <a:extLst>
              <a:ext uri="{FF2B5EF4-FFF2-40B4-BE49-F238E27FC236}">
                <a16:creationId xmlns:a16="http://schemas.microsoft.com/office/drawing/2014/main" id="{3AAC739E-9777-407C-ACFF-23846CCDA038}"/>
              </a:ext>
            </a:extLst>
          </p:cNvPr>
          <p:cNvSpPr txBox="1">
            <a:spLocks/>
          </p:cNvSpPr>
          <p:nvPr/>
        </p:nvSpPr>
        <p:spPr>
          <a:xfrm>
            <a:off x="196315" y="129947"/>
            <a:ext cx="3264624" cy="65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9D9D9"/>
              </a:buClr>
              <a:buSzPts val="5600"/>
              <a:buFont typeface="Montserrat ExtraBold"/>
              <a:buNone/>
              <a:defRPr sz="5600" b="1" i="0" u="none" strike="noStrike" cap="none">
                <a:solidFill>
                  <a:srgbClr val="D9D9D9"/>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9pPr>
          </a:lstStyle>
          <a:p>
            <a:pPr algn="l"/>
            <a:r>
              <a:rPr lang="en-US" sz="3300" dirty="0">
                <a:solidFill>
                  <a:srgbClr val="030D57"/>
                </a:solidFill>
              </a:rPr>
              <a:t>Internal Data</a:t>
            </a:r>
          </a:p>
        </p:txBody>
      </p:sp>
      <p:sp>
        <p:nvSpPr>
          <p:cNvPr id="11" name="TextBox 10">
            <a:extLst>
              <a:ext uri="{FF2B5EF4-FFF2-40B4-BE49-F238E27FC236}">
                <a16:creationId xmlns:a16="http://schemas.microsoft.com/office/drawing/2014/main" id="{A9C73786-2863-E044-8B49-9FE7BA39A10D}"/>
              </a:ext>
            </a:extLst>
          </p:cNvPr>
          <p:cNvSpPr txBox="1"/>
          <p:nvPr/>
        </p:nvSpPr>
        <p:spPr>
          <a:xfrm>
            <a:off x="890235" y="789695"/>
            <a:ext cx="2462565" cy="307777"/>
          </a:xfrm>
          <a:prstGeom prst="rect">
            <a:avLst/>
          </a:prstGeom>
          <a:noFill/>
        </p:spPr>
        <p:txBody>
          <a:bodyPr wrap="square" rtlCol="0">
            <a:spAutoFit/>
          </a:bodyPr>
          <a:lstStyle/>
          <a:p>
            <a:r>
              <a:rPr lang="en-CN" b="1" dirty="0">
                <a:solidFill>
                  <a:schemeClr val="tx1"/>
                </a:solidFill>
              </a:rPr>
              <a:t>Monthly Revenue Dataset:</a:t>
            </a:r>
          </a:p>
        </p:txBody>
      </p:sp>
      <p:sp>
        <p:nvSpPr>
          <p:cNvPr id="13" name="文本框 7">
            <a:extLst>
              <a:ext uri="{FF2B5EF4-FFF2-40B4-BE49-F238E27FC236}">
                <a16:creationId xmlns:a16="http://schemas.microsoft.com/office/drawing/2014/main" id="{9DA925F0-7C7E-7C49-B5C2-B05F7C8EA085}"/>
              </a:ext>
            </a:extLst>
          </p:cNvPr>
          <p:cNvSpPr txBox="1"/>
          <p:nvPr/>
        </p:nvSpPr>
        <p:spPr>
          <a:xfrm>
            <a:off x="6992493" y="1242485"/>
            <a:ext cx="1864613" cy="307777"/>
          </a:xfrm>
          <a:prstGeom prst="rect">
            <a:avLst/>
          </a:prstGeom>
          <a:noFill/>
        </p:spPr>
        <p:txBody>
          <a:bodyPr wrap="none" rtlCol="0">
            <a:spAutoFit/>
          </a:bodyPr>
          <a:lstStyle/>
          <a:p>
            <a:r>
              <a:rPr lang="en-US" altLang="zh-CN" b="1" u="sng" dirty="0">
                <a:solidFill>
                  <a:schemeClr val="tx1"/>
                </a:solidFill>
                <a:latin typeface="Arial" panose="020B0604020202020204" pitchFamily="34" charset="0"/>
                <a:ea typeface="微软雅黑" panose="020B0503020204020204" pitchFamily="34" charset="-122"/>
                <a:sym typeface="Arial" panose="020B0604020202020204" pitchFamily="34" charset="0"/>
              </a:rPr>
              <a:t>Dataset Description</a:t>
            </a:r>
            <a:endParaRPr lang="zh-CN" altLang="en-US" b="1" u="sng"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1">
            <a:extLst>
              <a:ext uri="{FF2B5EF4-FFF2-40B4-BE49-F238E27FC236}">
                <a16:creationId xmlns:a16="http://schemas.microsoft.com/office/drawing/2014/main" id="{E01F69F2-F83D-C348-8651-22368CF4294A}"/>
              </a:ext>
            </a:extLst>
          </p:cNvPr>
          <p:cNvSpPr/>
          <p:nvPr/>
        </p:nvSpPr>
        <p:spPr>
          <a:xfrm>
            <a:off x="4454820" y="2417862"/>
            <a:ext cx="234360" cy="307777"/>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8A1A32AF-19DA-C748-98FD-3BCEA4E62FDA}"/>
              </a:ext>
            </a:extLst>
          </p:cNvPr>
          <p:cNvSpPr/>
          <p:nvPr/>
        </p:nvSpPr>
        <p:spPr>
          <a:xfrm>
            <a:off x="4454820" y="2417862"/>
            <a:ext cx="234360" cy="307777"/>
          </a:xfrm>
          <a:prstGeom prst="rect">
            <a:avLst/>
          </a:prstGeom>
        </p:spPr>
        <p:txBody>
          <a:bodyPr wrap="none">
            <a:spAutoFit/>
          </a:bodyPr>
          <a:lstStyle/>
          <a:p>
            <a:r>
              <a:rPr lang="en-US" dirty="0"/>
              <a:t> </a:t>
            </a:r>
          </a:p>
        </p:txBody>
      </p:sp>
      <p:sp>
        <p:nvSpPr>
          <p:cNvPr id="10" name="Rectangle 1">
            <a:extLst>
              <a:ext uri="{FF2B5EF4-FFF2-40B4-BE49-F238E27FC236}">
                <a16:creationId xmlns:a16="http://schemas.microsoft.com/office/drawing/2014/main" id="{5BB350C6-01BA-A74A-AE67-019240F803C0}"/>
              </a:ext>
            </a:extLst>
          </p:cNvPr>
          <p:cNvSpPr>
            <a:spLocks noChangeArrowheads="1"/>
          </p:cNvSpPr>
          <p:nvPr/>
        </p:nvSpPr>
        <p:spPr bwMode="auto">
          <a:xfrm>
            <a:off x="3390900" y="16716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a:extLst>
              <a:ext uri="{FF2B5EF4-FFF2-40B4-BE49-F238E27FC236}">
                <a16:creationId xmlns:a16="http://schemas.microsoft.com/office/drawing/2014/main" id="{2FF42082-DAA8-D444-9E29-A4F1F965C51C}"/>
              </a:ext>
            </a:extLst>
          </p:cNvPr>
          <p:cNvSpPr>
            <a:spLocks noChangeArrowheads="1"/>
          </p:cNvSpPr>
          <p:nvPr/>
        </p:nvSpPr>
        <p:spPr bwMode="auto">
          <a:xfrm>
            <a:off x="3352800" y="17807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ight Brace 22">
            <a:extLst>
              <a:ext uri="{FF2B5EF4-FFF2-40B4-BE49-F238E27FC236}">
                <a16:creationId xmlns:a16="http://schemas.microsoft.com/office/drawing/2014/main" id="{9EA85F07-9698-6746-A329-D8C90D9EDE10}"/>
              </a:ext>
            </a:extLst>
          </p:cNvPr>
          <p:cNvSpPr/>
          <p:nvPr/>
        </p:nvSpPr>
        <p:spPr>
          <a:xfrm>
            <a:off x="4861598" y="1491784"/>
            <a:ext cx="216000" cy="816907"/>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ysClr val="windowText" lastClr="000000"/>
              </a:solidFill>
            </a:endParaRPr>
          </a:p>
        </p:txBody>
      </p:sp>
      <p:sp>
        <p:nvSpPr>
          <p:cNvPr id="24" name="TextBox 23">
            <a:extLst>
              <a:ext uri="{FF2B5EF4-FFF2-40B4-BE49-F238E27FC236}">
                <a16:creationId xmlns:a16="http://schemas.microsoft.com/office/drawing/2014/main" id="{259DB01A-9EB5-5A49-ABE5-C1D7F7A5D81F}"/>
              </a:ext>
            </a:extLst>
          </p:cNvPr>
          <p:cNvSpPr txBox="1"/>
          <p:nvPr/>
        </p:nvSpPr>
        <p:spPr>
          <a:xfrm>
            <a:off x="5301337" y="1697951"/>
            <a:ext cx="1270059" cy="430887"/>
          </a:xfrm>
          <a:prstGeom prst="rect">
            <a:avLst/>
          </a:prstGeom>
          <a:noFill/>
        </p:spPr>
        <p:txBody>
          <a:bodyPr wrap="square" rtlCol="0">
            <a:spAutoFit/>
          </a:bodyPr>
          <a:lstStyle/>
          <a:p>
            <a:pPr algn="ctr"/>
            <a:r>
              <a:rPr lang="en-US" altLang="zh-CN" sz="1100" b="1" dirty="0">
                <a:latin typeface="Times" pitchFamily="2" charset="0"/>
              </a:rPr>
              <a:t>Client</a:t>
            </a:r>
            <a:r>
              <a:rPr lang="zh-CN" altLang="en-US" sz="1100" b="1" dirty="0">
                <a:latin typeface="Times" pitchFamily="2" charset="0"/>
              </a:rPr>
              <a:t> </a:t>
            </a:r>
            <a:endParaRPr lang="en-US" altLang="zh-CN" sz="1100" b="1" dirty="0">
              <a:latin typeface="Times" pitchFamily="2" charset="0"/>
            </a:endParaRPr>
          </a:p>
          <a:p>
            <a:pPr algn="ctr"/>
            <a:r>
              <a:rPr lang="en-US" altLang="zh-CN" sz="1100" b="1" dirty="0">
                <a:latin typeface="Times" pitchFamily="2" charset="0"/>
              </a:rPr>
              <a:t>Information</a:t>
            </a:r>
            <a:endParaRPr lang="en-US" sz="1100" b="1" dirty="0">
              <a:latin typeface="Times" pitchFamily="2" charset="0"/>
            </a:endParaRPr>
          </a:p>
        </p:txBody>
      </p:sp>
      <p:sp>
        <p:nvSpPr>
          <p:cNvPr id="28" name="TextBox 27">
            <a:extLst>
              <a:ext uri="{FF2B5EF4-FFF2-40B4-BE49-F238E27FC236}">
                <a16:creationId xmlns:a16="http://schemas.microsoft.com/office/drawing/2014/main" id="{C8C065D3-5D28-4F46-982C-3D1582E8B1FD}"/>
              </a:ext>
            </a:extLst>
          </p:cNvPr>
          <p:cNvSpPr txBox="1"/>
          <p:nvPr/>
        </p:nvSpPr>
        <p:spPr>
          <a:xfrm>
            <a:off x="5160052" y="2468454"/>
            <a:ext cx="1646294" cy="769441"/>
          </a:xfrm>
          <a:prstGeom prst="rect">
            <a:avLst/>
          </a:prstGeom>
          <a:noFill/>
        </p:spPr>
        <p:txBody>
          <a:bodyPr wrap="square" rtlCol="0">
            <a:spAutoFit/>
          </a:bodyPr>
          <a:lstStyle/>
          <a:p>
            <a:pPr algn="ctr"/>
            <a:r>
              <a:rPr lang="en-US" sz="1100" b="1" dirty="0">
                <a:latin typeface="Times New Roman" panose="02020603050405020304" pitchFamily="18" charset="0"/>
              </a:rPr>
              <a:t>Monthly total revenue and product count of all Paychex’s service products</a:t>
            </a:r>
            <a:endParaRPr lang="en-US" sz="1100" b="1" dirty="0"/>
          </a:p>
        </p:txBody>
      </p:sp>
      <p:sp>
        <p:nvSpPr>
          <p:cNvPr id="29" name="Right Brace 28">
            <a:extLst>
              <a:ext uri="{FF2B5EF4-FFF2-40B4-BE49-F238E27FC236}">
                <a16:creationId xmlns:a16="http://schemas.microsoft.com/office/drawing/2014/main" id="{C9ED579D-7D70-084A-8C62-2CEF85F73114}"/>
              </a:ext>
            </a:extLst>
          </p:cNvPr>
          <p:cNvSpPr/>
          <p:nvPr/>
        </p:nvSpPr>
        <p:spPr>
          <a:xfrm>
            <a:off x="4870820" y="3016427"/>
            <a:ext cx="289232" cy="1955040"/>
          </a:xfrm>
          <a:prstGeom prst="rightBrace">
            <a:avLst>
              <a:gd name="adj1" fmla="val 30463"/>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314184D6-1CD8-884E-9453-425034596DDB}"/>
              </a:ext>
            </a:extLst>
          </p:cNvPr>
          <p:cNvSpPr txBox="1"/>
          <p:nvPr/>
        </p:nvSpPr>
        <p:spPr>
          <a:xfrm>
            <a:off x="5230958" y="3814095"/>
            <a:ext cx="1635370" cy="938719"/>
          </a:xfrm>
          <a:prstGeom prst="rect">
            <a:avLst/>
          </a:prstGeom>
          <a:noFill/>
        </p:spPr>
        <p:txBody>
          <a:bodyPr wrap="square" rtlCol="0">
            <a:spAutoFit/>
          </a:bodyPr>
          <a:lstStyle/>
          <a:p>
            <a:pPr algn="ctr"/>
            <a:r>
              <a:rPr lang="en-US" sz="1100" b="1" dirty="0">
                <a:latin typeface="Times" pitchFamily="2" charset="0"/>
              </a:rPr>
              <a:t>Monthly revenue of 7 different service products</a:t>
            </a:r>
          </a:p>
          <a:p>
            <a:pPr algn="ctr"/>
            <a:endParaRPr lang="en-US" sz="1100" dirty="0">
              <a:latin typeface="Times" pitchFamily="2" charset="0"/>
            </a:endParaRPr>
          </a:p>
          <a:p>
            <a:endParaRPr lang="en-US" sz="1100" dirty="0">
              <a:latin typeface="Times" pitchFamily="2" charset="0"/>
            </a:endParaRPr>
          </a:p>
        </p:txBody>
      </p:sp>
      <p:sp>
        <p:nvSpPr>
          <p:cNvPr id="32" name="TextBox 31">
            <a:extLst>
              <a:ext uri="{FF2B5EF4-FFF2-40B4-BE49-F238E27FC236}">
                <a16:creationId xmlns:a16="http://schemas.microsoft.com/office/drawing/2014/main" id="{C7BA468A-BCD4-724A-81E3-ECB5D994975C}"/>
              </a:ext>
            </a:extLst>
          </p:cNvPr>
          <p:cNvSpPr txBox="1"/>
          <p:nvPr/>
        </p:nvSpPr>
        <p:spPr>
          <a:xfrm>
            <a:off x="6473881" y="1580190"/>
            <a:ext cx="2978038" cy="600164"/>
          </a:xfrm>
          <a:prstGeom prst="rect">
            <a:avLst/>
          </a:prstGeom>
          <a:noFill/>
        </p:spPr>
        <p:txBody>
          <a:bodyPr wrap="square" rtlCol="0">
            <a:spAutoFit/>
          </a:bodyPr>
          <a:lstStyle/>
          <a:p>
            <a:pPr algn="ctr"/>
            <a:r>
              <a:rPr lang="en-US" altLang="zh-CN" sz="1100" b="1" dirty="0">
                <a:latin typeface="Times" pitchFamily="2" charset="0"/>
              </a:rPr>
              <a:t>FY17-FY21</a:t>
            </a:r>
          </a:p>
          <a:p>
            <a:pPr algn="ctr"/>
            <a:r>
              <a:rPr lang="en-US" altLang="zh-CN" sz="1100" b="1" dirty="0">
                <a:latin typeface="Times" pitchFamily="2" charset="0"/>
              </a:rPr>
              <a:t>823,963</a:t>
            </a:r>
            <a:r>
              <a:rPr lang="zh-CN" altLang="en-US" sz="1100" b="1" dirty="0">
                <a:latin typeface="Times" pitchFamily="2" charset="0"/>
              </a:rPr>
              <a:t> </a:t>
            </a:r>
            <a:r>
              <a:rPr lang="en-US" altLang="zh-CN" sz="1100" b="1" dirty="0">
                <a:latin typeface="Times" pitchFamily="2" charset="0"/>
              </a:rPr>
              <a:t>rows,</a:t>
            </a:r>
            <a:r>
              <a:rPr lang="zh-CN" altLang="en-US" sz="1100" b="1" dirty="0">
                <a:latin typeface="Times" pitchFamily="2" charset="0"/>
              </a:rPr>
              <a:t> </a:t>
            </a:r>
            <a:r>
              <a:rPr lang="en-US" altLang="zh-CN" sz="1100" b="1" dirty="0">
                <a:latin typeface="Times" pitchFamily="2" charset="0"/>
              </a:rPr>
              <a:t>247</a:t>
            </a:r>
            <a:r>
              <a:rPr lang="zh-CN" altLang="en-US" sz="1100" b="1" dirty="0">
                <a:latin typeface="Times" pitchFamily="2" charset="0"/>
              </a:rPr>
              <a:t> </a:t>
            </a:r>
            <a:r>
              <a:rPr lang="en-US" altLang="zh-CN" sz="1100" b="1" dirty="0">
                <a:latin typeface="Times" pitchFamily="2" charset="0"/>
              </a:rPr>
              <a:t>columns</a:t>
            </a:r>
          </a:p>
          <a:p>
            <a:pPr algn="ctr"/>
            <a:r>
              <a:rPr lang="en-US" altLang="zh-CN" sz="1100" b="1" dirty="0">
                <a:latin typeface="Times" pitchFamily="2" charset="0"/>
              </a:rPr>
              <a:t>(No missing values &amp; duplicates)</a:t>
            </a:r>
            <a:endParaRPr lang="en-US" sz="1100" b="1" dirty="0">
              <a:latin typeface="Times" pitchFamily="2" charset="0"/>
            </a:endParaRPr>
          </a:p>
        </p:txBody>
      </p:sp>
      <p:graphicFrame>
        <p:nvGraphicFramePr>
          <p:cNvPr id="3" name="Table 2">
            <a:extLst>
              <a:ext uri="{FF2B5EF4-FFF2-40B4-BE49-F238E27FC236}">
                <a16:creationId xmlns:a16="http://schemas.microsoft.com/office/drawing/2014/main" id="{7CF3600F-89CE-6641-9414-064F87DDD3BB}"/>
              </a:ext>
            </a:extLst>
          </p:cNvPr>
          <p:cNvGraphicFramePr>
            <a:graphicFrameLocks noGrp="1"/>
          </p:cNvGraphicFramePr>
          <p:nvPr>
            <p:extLst>
              <p:ext uri="{D42A27DB-BD31-4B8C-83A1-F6EECF244321}">
                <p14:modId xmlns:p14="http://schemas.microsoft.com/office/powerpoint/2010/main" val="474454372"/>
              </p:ext>
            </p:extLst>
          </p:nvPr>
        </p:nvGraphicFramePr>
        <p:xfrm>
          <a:off x="994836" y="1155012"/>
          <a:ext cx="3805078" cy="3816455"/>
        </p:xfrm>
        <a:graphic>
          <a:graphicData uri="http://schemas.openxmlformats.org/drawingml/2006/table">
            <a:tbl>
              <a:tblPr/>
              <a:tblGrid>
                <a:gridCol w="1588602">
                  <a:extLst>
                    <a:ext uri="{9D8B030D-6E8A-4147-A177-3AD203B41FA5}">
                      <a16:colId xmlns:a16="http://schemas.microsoft.com/office/drawing/2014/main" val="4242063631"/>
                    </a:ext>
                  </a:extLst>
                </a:gridCol>
                <a:gridCol w="2216476">
                  <a:extLst>
                    <a:ext uri="{9D8B030D-6E8A-4147-A177-3AD203B41FA5}">
                      <a16:colId xmlns:a16="http://schemas.microsoft.com/office/drawing/2014/main" val="4146924727"/>
                    </a:ext>
                  </a:extLst>
                </a:gridCol>
              </a:tblGrid>
              <a:tr h="249373">
                <a:tc>
                  <a:txBody>
                    <a:bodyPr/>
                    <a:lstStyle/>
                    <a:p>
                      <a:pPr algn="ctr" rtl="0" fontAlgn="ctr">
                        <a:spcBef>
                          <a:spcPts val="0"/>
                        </a:spcBef>
                        <a:spcAft>
                          <a:spcPts val="0"/>
                        </a:spcAft>
                      </a:pPr>
                      <a:r>
                        <a:rPr lang="en-US" sz="1050" b="1" i="0" u="none" strike="noStrike" dirty="0">
                          <a:solidFill>
                            <a:srgbClr val="FFFFFF"/>
                          </a:solidFill>
                          <a:effectLst/>
                          <a:latin typeface="Arial" panose="020B0604020202020204" pitchFamily="34" charset="0"/>
                        </a:rPr>
                        <a:t>Column Name</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38024" cap="flat" cmpd="sng" algn="ctr">
                      <a:solidFill>
                        <a:srgbClr val="FFFFFF"/>
                      </a:solidFill>
                      <a:prstDash val="solid"/>
                      <a:round/>
                      <a:headEnd type="none" w="med" len="med"/>
                      <a:tailEnd type="none" w="med" len="med"/>
                    </a:lnB>
                    <a:solidFill>
                      <a:srgbClr val="0043C1"/>
                    </a:solidFill>
                  </a:tcPr>
                </a:tc>
                <a:tc>
                  <a:txBody>
                    <a:bodyPr/>
                    <a:lstStyle/>
                    <a:p>
                      <a:pPr algn="ctr" rtl="0" fontAlgn="ctr">
                        <a:spcBef>
                          <a:spcPts val="0"/>
                        </a:spcBef>
                        <a:spcAft>
                          <a:spcPts val="0"/>
                        </a:spcAft>
                      </a:pPr>
                      <a:r>
                        <a:rPr lang="en-US" sz="1050" b="1" i="0" u="none" strike="noStrike" dirty="0">
                          <a:solidFill>
                            <a:srgbClr val="FFFFFF"/>
                          </a:solidFill>
                          <a:effectLst/>
                          <a:latin typeface="Arial" panose="020B0604020202020204" pitchFamily="34" charset="0"/>
                        </a:rPr>
                        <a:t>Description</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38024" cap="flat" cmpd="sng" algn="ctr">
                      <a:solidFill>
                        <a:srgbClr val="FFFFFF"/>
                      </a:solidFill>
                      <a:prstDash val="solid"/>
                      <a:round/>
                      <a:headEnd type="none" w="med" len="med"/>
                      <a:tailEnd type="none" w="med" len="med"/>
                    </a:lnB>
                    <a:solidFill>
                      <a:srgbClr val="0043C1"/>
                    </a:solidFill>
                  </a:tcPr>
                </a:tc>
                <a:extLst>
                  <a:ext uri="{0D108BD9-81ED-4DB2-BD59-A6C34878D82A}">
                    <a16:rowId xmlns:a16="http://schemas.microsoft.com/office/drawing/2014/main" val="81581896"/>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UNIQUESYSTEMCLIENTID</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38024"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E7F4FF"/>
                    </a:solidFill>
                  </a:tcPr>
                </a:tc>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Client ID</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38024"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10296106"/>
                  </a:ext>
                </a:extLst>
              </a:tr>
              <a:tr h="249373">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EECOUNT</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E7F4FF"/>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Employee count</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243468789"/>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BUSTYPELEVEL1</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E7F4FF"/>
                    </a:solidFill>
                  </a:tcPr>
                </a:tc>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Industry type (NAICS2)</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44599543"/>
                  </a:ext>
                </a:extLst>
              </a:tr>
              <a:tr h="249373">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STATECODE</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E7F4FF"/>
                    </a:solidFill>
                  </a:tcPr>
                </a:tc>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State Code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753239584"/>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TOTALREV</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D2E1FA"/>
                    </a:solidFill>
                  </a:tcPr>
                </a:tc>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Total monthly revenue</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53486936"/>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PRODUCTCOUNT</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D2E1FA"/>
                    </a:solidFill>
                  </a:tcPr>
                </a:tc>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Total monthly product count</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747791972"/>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PAYROLLREVENUE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Payroll</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89296164"/>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PEOREVENUE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B"/>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PEO</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826387541"/>
                  </a:ext>
                </a:extLst>
              </a:tr>
              <a:tr h="24937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ASOREVENUE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ASO</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067242942"/>
                  </a:ext>
                </a:extLst>
              </a:tr>
              <a:tr h="269323">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TIMEREVENUE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CN" sz="1100" dirty="0">
                          <a:effectLst/>
                        </a:rPr>
                        <a:t> </a:t>
                      </a: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mn-cs"/>
                          <a:sym typeface="Arial"/>
                        </a:rPr>
                        <a:t>Total monthly revenue in Time</a:t>
                      </a:r>
                      <a:endParaRPr kumimoji="0" lang="en-US" sz="1100" b="0" i="0" u="none" strike="noStrike" kern="0" cap="none" spc="0" normalizeH="0" baseline="0" noProof="0" dirty="0">
                        <a:ln>
                          <a:noFill/>
                        </a:ln>
                        <a:solidFill>
                          <a:srgbClr val="000000"/>
                        </a:solidFill>
                        <a:effectLst/>
                        <a:uLnTx/>
                        <a:uFillTx/>
                        <a:latin typeface="+mn-lt"/>
                        <a:ea typeface="+mn-ea"/>
                        <a:cs typeface="+mn-cs"/>
                        <a:sym typeface="Arial"/>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16735418"/>
                  </a:ext>
                </a:extLst>
              </a:tr>
              <a:tr h="351134">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RETIREMENTREVENUE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Retirement</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118598010"/>
                  </a:ext>
                </a:extLst>
              </a:tr>
              <a:tr h="351134">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HNBREVENUE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Health &amp; Benefit</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56828987"/>
                  </a:ext>
                </a:extLst>
              </a:tr>
              <a:tr h="351134">
                <a:tc>
                  <a:txBody>
                    <a:bodyPr/>
                    <a:lstStyle/>
                    <a:p>
                      <a:pPr algn="ctr" rtl="0" fontAlgn="ctr">
                        <a:spcBef>
                          <a:spcPts val="0"/>
                        </a:spcBef>
                        <a:spcAft>
                          <a:spcPts val="0"/>
                        </a:spcAft>
                      </a:pPr>
                      <a:r>
                        <a:rPr lang="en-US" sz="900" b="1" i="0" u="none" strike="noStrike">
                          <a:solidFill>
                            <a:srgbClr val="000000"/>
                          </a:solidFill>
                          <a:effectLst/>
                          <a:latin typeface="Arial" panose="020B0604020202020204" pitchFamily="34" charset="0"/>
                        </a:rPr>
                        <a:t>WRKSCOMPREVENUE</a:t>
                      </a:r>
                      <a:endParaRPr lang="en-US" sz="110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solidFill>
                      <a:srgbClr val="90CCFA"/>
                    </a:solidFill>
                  </a:tcPr>
                </a:tc>
                <a:tc>
                  <a:txBody>
                    <a:bodyPr/>
                    <a:lstStyle/>
                    <a:p>
                      <a:pPr algn="ctr" rtl="0" fontAlgn="ctr">
                        <a:spcBef>
                          <a:spcPts val="0"/>
                        </a:spcBef>
                        <a:spcAft>
                          <a:spcPts val="0"/>
                        </a:spcAft>
                      </a:pPr>
                      <a:r>
                        <a:rPr lang="en-US" sz="900" b="1" i="0" u="none" strike="noStrike" dirty="0">
                          <a:solidFill>
                            <a:srgbClr val="000000"/>
                          </a:solidFill>
                          <a:effectLst/>
                          <a:latin typeface="Arial" panose="020B0604020202020204" pitchFamily="34" charset="0"/>
                        </a:rPr>
                        <a:t>Total monthly revenue in Work Compensation</a:t>
                      </a:r>
                      <a:endParaRPr lang="en-US" sz="1100" dirty="0">
                        <a:effectLst/>
                      </a:endParaRPr>
                    </a:p>
                  </a:txBody>
                  <a:tcPr marL="57701" marR="57701" marT="28850" marB="28850" anchor="ctr">
                    <a:lnL w="12573" cap="flat" cmpd="sng" algn="ctr">
                      <a:solidFill>
                        <a:srgbClr val="FFFFFF"/>
                      </a:solidFill>
                      <a:prstDash val="solid"/>
                      <a:round/>
                      <a:headEnd type="none" w="med" len="med"/>
                      <a:tailEnd type="none" w="med" len="med"/>
                    </a:lnL>
                    <a:lnR w="12573" cap="flat" cmpd="sng" algn="ctr">
                      <a:solidFill>
                        <a:srgbClr val="FFFFFF"/>
                      </a:solidFill>
                      <a:prstDash val="solid"/>
                      <a:round/>
                      <a:headEnd type="none" w="med" len="med"/>
                      <a:tailEnd type="none" w="med" len="med"/>
                    </a:lnR>
                    <a:lnT w="12573" cap="flat" cmpd="sng" algn="ctr">
                      <a:solidFill>
                        <a:srgbClr val="FFFFFF"/>
                      </a:solidFill>
                      <a:prstDash val="solid"/>
                      <a:round/>
                      <a:headEnd type="none" w="med" len="med"/>
                      <a:tailEnd type="none" w="med" len="med"/>
                    </a:lnT>
                    <a:lnB w="12573"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22831215"/>
                  </a:ext>
                </a:extLst>
              </a:tr>
            </a:tbl>
          </a:graphicData>
        </a:graphic>
      </p:graphicFrame>
      <p:sp>
        <p:nvSpPr>
          <p:cNvPr id="7" name="Right Brace 6">
            <a:extLst>
              <a:ext uri="{FF2B5EF4-FFF2-40B4-BE49-F238E27FC236}">
                <a16:creationId xmlns:a16="http://schemas.microsoft.com/office/drawing/2014/main" id="{4C475969-7724-C943-B44A-09352DD1FDFF}"/>
              </a:ext>
            </a:extLst>
          </p:cNvPr>
          <p:cNvSpPr/>
          <p:nvPr/>
        </p:nvSpPr>
        <p:spPr>
          <a:xfrm>
            <a:off x="4883420" y="2468454"/>
            <a:ext cx="216000" cy="45894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CN"/>
          </a:p>
        </p:txBody>
      </p:sp>
      <p:sp>
        <p:nvSpPr>
          <p:cNvPr id="17" name="Slide Number Placeholder 1">
            <a:extLst>
              <a:ext uri="{FF2B5EF4-FFF2-40B4-BE49-F238E27FC236}">
                <a16:creationId xmlns:a16="http://schemas.microsoft.com/office/drawing/2014/main" id="{EE2FFB47-E8D0-E645-94E3-53DFEDD977F9}"/>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10</a:t>
            </a:fld>
            <a:endParaRPr lang="es" dirty="0"/>
          </a:p>
        </p:txBody>
      </p:sp>
    </p:spTree>
    <p:extLst>
      <p:ext uri="{BB962C8B-B14F-4D97-AF65-F5344CB8AC3E}">
        <p14:creationId xmlns:p14="http://schemas.microsoft.com/office/powerpoint/2010/main" val="2218247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5;p34">
            <a:extLst>
              <a:ext uri="{FF2B5EF4-FFF2-40B4-BE49-F238E27FC236}">
                <a16:creationId xmlns:a16="http://schemas.microsoft.com/office/drawing/2014/main" id="{44E306F4-AB86-2B49-8B80-D81F8A320099}"/>
              </a:ext>
            </a:extLst>
          </p:cNvPr>
          <p:cNvSpPr txBox="1">
            <a:spLocks/>
          </p:cNvSpPr>
          <p:nvPr/>
        </p:nvSpPr>
        <p:spPr>
          <a:xfrm>
            <a:off x="129376" y="215731"/>
            <a:ext cx="3264624" cy="65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9D9D9"/>
              </a:buClr>
              <a:buSzPts val="5600"/>
              <a:buFont typeface="Montserrat ExtraBold"/>
              <a:buNone/>
              <a:defRPr sz="5600" b="1" i="0" u="none" strike="noStrike" cap="none">
                <a:solidFill>
                  <a:srgbClr val="D9D9D9"/>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F3F3F3"/>
              </a:buClr>
              <a:buSzPts val="12000"/>
              <a:buFont typeface="Montserrat ExtraBold"/>
              <a:buNone/>
              <a:defRPr sz="12000" b="0" i="0" u="none" strike="noStrike" cap="none">
                <a:solidFill>
                  <a:srgbClr val="F3F3F3"/>
                </a:solidFill>
                <a:latin typeface="Montserrat ExtraBold"/>
                <a:ea typeface="Montserrat ExtraBold"/>
                <a:cs typeface="Montserrat ExtraBold"/>
                <a:sym typeface="Montserrat ExtraBold"/>
              </a:defRPr>
            </a:lvl9pPr>
          </a:lstStyle>
          <a:p>
            <a:pPr algn="l"/>
            <a:r>
              <a:rPr lang="en-US" sz="3300" dirty="0">
                <a:solidFill>
                  <a:srgbClr val="030D57"/>
                </a:solidFill>
              </a:rPr>
              <a:t>External Data</a:t>
            </a:r>
          </a:p>
        </p:txBody>
      </p:sp>
      <p:pic>
        <p:nvPicPr>
          <p:cNvPr id="7" name="Picture 2">
            <a:extLst>
              <a:ext uri="{FF2B5EF4-FFF2-40B4-BE49-F238E27FC236}">
                <a16:creationId xmlns:a16="http://schemas.microsoft.com/office/drawing/2014/main" id="{CE54AD0C-1890-5949-9A76-F25C03361E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311" b="22815"/>
          <a:stretch/>
        </p:blipFill>
        <p:spPr bwMode="auto">
          <a:xfrm>
            <a:off x="5533742" y="930185"/>
            <a:ext cx="3014389" cy="129347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96188580-31BC-9347-965E-8988C961314A}"/>
              </a:ext>
            </a:extLst>
          </p:cNvPr>
          <p:cNvSpPr/>
          <p:nvPr/>
        </p:nvSpPr>
        <p:spPr>
          <a:xfrm>
            <a:off x="1864362" y="2950708"/>
            <a:ext cx="1529638" cy="1520889"/>
          </a:xfrm>
          <a:prstGeom prst="roundRect">
            <a:avLst/>
          </a:prstGeom>
          <a:solidFill>
            <a:srgbClr val="B2D8EF"/>
          </a:solidFill>
          <a:ln>
            <a:solidFill>
              <a:srgbClr val="B2D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u="sng" dirty="0">
                <a:solidFill>
                  <a:schemeClr val="tx1"/>
                </a:solidFill>
              </a:rPr>
              <a:t>Monthly</a:t>
            </a:r>
          </a:p>
          <a:p>
            <a:pPr lvl="0" algn="ctr"/>
            <a:r>
              <a:rPr lang="en-US" sz="1200" b="1" dirty="0">
                <a:solidFill>
                  <a:schemeClr val="tx1"/>
                </a:solidFill>
              </a:rPr>
              <a:t>- </a:t>
            </a:r>
            <a:r>
              <a:rPr lang="en-US" sz="1100" b="1" dirty="0">
                <a:solidFill>
                  <a:schemeClr val="tx1"/>
                </a:solidFill>
              </a:rPr>
              <a:t>Job opening Rate</a:t>
            </a:r>
          </a:p>
          <a:p>
            <a:pPr lvl="0" algn="ctr"/>
            <a:r>
              <a:rPr lang="en-US" sz="1100" b="1" dirty="0">
                <a:solidFill>
                  <a:schemeClr val="tx1"/>
                </a:solidFill>
              </a:rPr>
              <a:t>- Hiring rate</a:t>
            </a:r>
          </a:p>
          <a:p>
            <a:pPr lvl="0" algn="ctr"/>
            <a:r>
              <a:rPr lang="en-US" sz="1100" b="1" dirty="0">
                <a:solidFill>
                  <a:schemeClr val="tx1"/>
                </a:solidFill>
              </a:rPr>
              <a:t>- Separation rate</a:t>
            </a:r>
          </a:p>
          <a:p>
            <a:pPr lvl="0" algn="ctr"/>
            <a:r>
              <a:rPr lang="en-US" sz="1100" b="1" dirty="0">
                <a:solidFill>
                  <a:schemeClr val="tx1"/>
                </a:solidFill>
              </a:rPr>
              <a:t>- Unemployment rate </a:t>
            </a:r>
          </a:p>
        </p:txBody>
      </p:sp>
      <p:sp>
        <p:nvSpPr>
          <p:cNvPr id="10" name="Rounded Rectangle 9">
            <a:extLst>
              <a:ext uri="{FF2B5EF4-FFF2-40B4-BE49-F238E27FC236}">
                <a16:creationId xmlns:a16="http://schemas.microsoft.com/office/drawing/2014/main" id="{7F092FAD-06D8-0046-A4FF-D84B2EBC83FB}"/>
              </a:ext>
            </a:extLst>
          </p:cNvPr>
          <p:cNvSpPr/>
          <p:nvPr/>
        </p:nvSpPr>
        <p:spPr>
          <a:xfrm>
            <a:off x="3474583" y="2935854"/>
            <a:ext cx="1529638" cy="1520889"/>
          </a:xfrm>
          <a:prstGeom prst="roundRect">
            <a:avLst/>
          </a:prstGeom>
          <a:solidFill>
            <a:srgbClr val="419FEA"/>
          </a:solidFill>
          <a:ln>
            <a:solidFill>
              <a:srgbClr val="419F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u="sng" dirty="0">
                <a:solidFill>
                  <a:schemeClr val="tx1"/>
                </a:solidFill>
              </a:rPr>
              <a:t> </a:t>
            </a:r>
            <a:r>
              <a:rPr lang="en-US" sz="1200" b="1" u="sng" dirty="0">
                <a:solidFill>
                  <a:schemeClr val="tx1"/>
                </a:solidFill>
              </a:rPr>
              <a:t>Monthly</a:t>
            </a:r>
          </a:p>
          <a:p>
            <a:pPr lvl="0" algn="ctr"/>
            <a:r>
              <a:rPr lang="en-US" b="1" dirty="0">
                <a:solidFill>
                  <a:schemeClr val="tx1"/>
                </a:solidFill>
              </a:rPr>
              <a:t>-</a:t>
            </a:r>
            <a:r>
              <a:rPr lang="en-US" sz="1100" b="1" dirty="0">
                <a:solidFill>
                  <a:schemeClr val="tx1"/>
                </a:solidFill>
              </a:rPr>
              <a:t> Case number   </a:t>
            </a:r>
          </a:p>
          <a:p>
            <a:pPr lvl="0" algn="ctr"/>
            <a:r>
              <a:rPr lang="en-US" sz="1100" b="1" dirty="0">
                <a:solidFill>
                  <a:schemeClr val="tx1"/>
                </a:solidFill>
              </a:rPr>
              <a:t>- Death number   </a:t>
            </a:r>
          </a:p>
          <a:p>
            <a:pPr lvl="0" algn="ctr"/>
            <a:r>
              <a:rPr lang="en-US" sz="1100" b="1" dirty="0">
                <a:solidFill>
                  <a:schemeClr val="tx1"/>
                </a:solidFill>
              </a:rPr>
              <a:t>- Vaccination number</a:t>
            </a:r>
          </a:p>
        </p:txBody>
      </p:sp>
      <p:sp>
        <p:nvSpPr>
          <p:cNvPr id="11" name="Rounded Rectangle 10">
            <a:extLst>
              <a:ext uri="{FF2B5EF4-FFF2-40B4-BE49-F238E27FC236}">
                <a16:creationId xmlns:a16="http://schemas.microsoft.com/office/drawing/2014/main" id="{56F5DFCD-C796-FA45-892D-FB8D8B36DD49}"/>
              </a:ext>
            </a:extLst>
          </p:cNvPr>
          <p:cNvSpPr/>
          <p:nvPr/>
        </p:nvSpPr>
        <p:spPr>
          <a:xfrm>
            <a:off x="265967" y="2950708"/>
            <a:ext cx="1529638" cy="1520889"/>
          </a:xfrm>
          <a:prstGeom prst="roundRect">
            <a:avLst/>
          </a:prstGeom>
          <a:solidFill>
            <a:srgbClr val="E7F4FF"/>
          </a:solidFill>
          <a:ln>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u="sng" dirty="0">
                <a:solidFill>
                  <a:schemeClr val="tx1"/>
                </a:solidFill>
              </a:rPr>
              <a:t>Monthly</a:t>
            </a:r>
            <a:endParaRPr lang="en-US" sz="1200" b="1" dirty="0">
              <a:solidFill>
                <a:schemeClr val="tx1"/>
              </a:solidFill>
            </a:endParaRPr>
          </a:p>
          <a:p>
            <a:pPr lvl="0" algn="ctr"/>
            <a:r>
              <a:rPr lang="en-US" sz="1200" b="1" dirty="0">
                <a:solidFill>
                  <a:schemeClr val="tx1"/>
                </a:solidFill>
              </a:rPr>
              <a:t>- </a:t>
            </a:r>
            <a:r>
              <a:rPr lang="en-US" sz="1100" b="1" dirty="0">
                <a:solidFill>
                  <a:schemeClr val="tx1"/>
                </a:solidFill>
              </a:rPr>
              <a:t>GDP per capita </a:t>
            </a:r>
          </a:p>
          <a:p>
            <a:pPr lvl="0" algn="ctr"/>
            <a:r>
              <a:rPr lang="en-US" sz="1100" b="1" dirty="0">
                <a:solidFill>
                  <a:schemeClr val="tx1"/>
                </a:solidFill>
              </a:rPr>
              <a:t>- Person income per capita</a:t>
            </a:r>
          </a:p>
          <a:p>
            <a:pPr lvl="0" algn="ctr"/>
            <a:r>
              <a:rPr lang="en-US" sz="1100" b="1" dirty="0">
                <a:solidFill>
                  <a:schemeClr val="tx1"/>
                </a:solidFill>
              </a:rPr>
              <a:t>- Inflation rate (quarterly)</a:t>
            </a:r>
          </a:p>
        </p:txBody>
      </p:sp>
      <p:sp>
        <p:nvSpPr>
          <p:cNvPr id="12" name="Rounded Rectangle 11">
            <a:extLst>
              <a:ext uri="{FF2B5EF4-FFF2-40B4-BE49-F238E27FC236}">
                <a16:creationId xmlns:a16="http://schemas.microsoft.com/office/drawing/2014/main" id="{FA4B7640-6C8E-DE46-B2F5-3F925DA831A3}"/>
              </a:ext>
            </a:extLst>
          </p:cNvPr>
          <p:cNvSpPr/>
          <p:nvPr/>
        </p:nvSpPr>
        <p:spPr>
          <a:xfrm>
            <a:off x="1864362" y="2201203"/>
            <a:ext cx="1529638" cy="651337"/>
          </a:xfrm>
          <a:prstGeom prst="roundRect">
            <a:avLst/>
          </a:prstGeom>
          <a:solidFill>
            <a:srgbClr val="B2D8EF"/>
          </a:solidFill>
          <a:ln>
            <a:solidFill>
              <a:srgbClr val="B2D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U.S. BUREAU OF LABOR STATISTICS</a:t>
            </a:r>
            <a:endParaRPr lang="en-CN" sz="1050" dirty="0">
              <a:solidFill>
                <a:schemeClr val="tx1"/>
              </a:solidFill>
            </a:endParaRPr>
          </a:p>
        </p:txBody>
      </p:sp>
      <p:sp>
        <p:nvSpPr>
          <p:cNvPr id="16" name="Rounded Rectangle 15">
            <a:extLst>
              <a:ext uri="{FF2B5EF4-FFF2-40B4-BE49-F238E27FC236}">
                <a16:creationId xmlns:a16="http://schemas.microsoft.com/office/drawing/2014/main" id="{5865290C-E9CE-EB40-9957-8E3B6CC81BBC}"/>
              </a:ext>
            </a:extLst>
          </p:cNvPr>
          <p:cNvSpPr/>
          <p:nvPr/>
        </p:nvSpPr>
        <p:spPr>
          <a:xfrm>
            <a:off x="3474583" y="2192241"/>
            <a:ext cx="1460203" cy="649503"/>
          </a:xfrm>
          <a:prstGeom prst="roundRect">
            <a:avLst/>
          </a:prstGeom>
          <a:solidFill>
            <a:srgbClr val="419FEA"/>
          </a:solidFill>
          <a:ln>
            <a:solidFill>
              <a:srgbClr val="419F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Centers</a:t>
            </a:r>
            <a:r>
              <a:rPr lang="zh-CN" altLang="en-US" sz="1200" b="1" dirty="0">
                <a:solidFill>
                  <a:schemeClr val="tx1"/>
                </a:solidFill>
              </a:rPr>
              <a:t> </a:t>
            </a:r>
            <a:r>
              <a:rPr lang="en-US" altLang="zh-CN" sz="1200" b="1" dirty="0">
                <a:solidFill>
                  <a:schemeClr val="tx1"/>
                </a:solidFill>
              </a:rPr>
              <a:t>for</a:t>
            </a:r>
            <a:r>
              <a:rPr lang="zh-CN" altLang="en-US" sz="1200" b="1" dirty="0">
                <a:solidFill>
                  <a:schemeClr val="tx1"/>
                </a:solidFill>
              </a:rPr>
              <a:t> </a:t>
            </a:r>
            <a:r>
              <a:rPr lang="en-US" altLang="zh-CN" sz="1200" b="1" dirty="0">
                <a:solidFill>
                  <a:schemeClr val="tx1"/>
                </a:solidFill>
              </a:rPr>
              <a:t>Disease</a:t>
            </a:r>
            <a:r>
              <a:rPr lang="zh-CN" altLang="en-US" sz="1200" b="1" dirty="0">
                <a:solidFill>
                  <a:schemeClr val="tx1"/>
                </a:solidFill>
              </a:rPr>
              <a:t> </a:t>
            </a:r>
            <a:r>
              <a:rPr lang="en-US" altLang="zh-CN" sz="1200" b="1" dirty="0">
                <a:solidFill>
                  <a:schemeClr val="tx1"/>
                </a:solidFill>
              </a:rPr>
              <a:t>Control</a:t>
            </a:r>
            <a:r>
              <a:rPr lang="zh-CN" altLang="en-US" sz="1200" b="1" dirty="0">
                <a:solidFill>
                  <a:schemeClr val="tx1"/>
                </a:solidFill>
              </a:rPr>
              <a:t> </a:t>
            </a:r>
            <a:r>
              <a:rPr lang="en-US" altLang="zh-CN" sz="1200" b="1" dirty="0">
                <a:solidFill>
                  <a:schemeClr val="tx1"/>
                </a:solidFill>
              </a:rPr>
              <a:t>and</a:t>
            </a:r>
            <a:r>
              <a:rPr lang="zh-CN" altLang="en-US" sz="1200" b="1" dirty="0">
                <a:solidFill>
                  <a:schemeClr val="tx1"/>
                </a:solidFill>
              </a:rPr>
              <a:t> </a:t>
            </a:r>
            <a:r>
              <a:rPr lang="en-US" altLang="zh-CN" sz="1200" b="1" dirty="0">
                <a:solidFill>
                  <a:schemeClr val="tx1"/>
                </a:solidFill>
              </a:rPr>
              <a:t>Prevention</a:t>
            </a:r>
            <a:endParaRPr lang="en-CN" sz="1200" b="1" dirty="0">
              <a:solidFill>
                <a:schemeClr val="tx1"/>
              </a:solidFill>
            </a:endParaRPr>
          </a:p>
        </p:txBody>
      </p:sp>
      <p:sp>
        <p:nvSpPr>
          <p:cNvPr id="18" name="Rounded Rectangle 17">
            <a:extLst>
              <a:ext uri="{FF2B5EF4-FFF2-40B4-BE49-F238E27FC236}">
                <a16:creationId xmlns:a16="http://schemas.microsoft.com/office/drawing/2014/main" id="{CA045995-67F7-FC42-8C39-72B10C9902A1}"/>
              </a:ext>
            </a:extLst>
          </p:cNvPr>
          <p:cNvSpPr/>
          <p:nvPr/>
        </p:nvSpPr>
        <p:spPr>
          <a:xfrm>
            <a:off x="265967" y="2201203"/>
            <a:ext cx="1529638" cy="659748"/>
          </a:xfrm>
          <a:prstGeom prst="roundRect">
            <a:avLst/>
          </a:prstGeom>
          <a:solidFill>
            <a:srgbClr val="E7F4FF"/>
          </a:solidFill>
          <a:ln>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rPr>
              <a:t>BUREAU</a:t>
            </a:r>
            <a:r>
              <a:rPr lang="zh-CN" altLang="en-US" sz="1050" b="1" dirty="0">
                <a:solidFill>
                  <a:schemeClr val="tx1"/>
                </a:solidFill>
              </a:rPr>
              <a:t> </a:t>
            </a:r>
            <a:r>
              <a:rPr lang="en-US" altLang="zh-CN" sz="1050" b="1" dirty="0">
                <a:solidFill>
                  <a:schemeClr val="tx1"/>
                </a:solidFill>
              </a:rPr>
              <a:t>OF</a:t>
            </a:r>
            <a:r>
              <a:rPr lang="zh-CN" altLang="en-US" sz="1050" b="1" dirty="0">
                <a:solidFill>
                  <a:schemeClr val="tx1"/>
                </a:solidFill>
              </a:rPr>
              <a:t> </a:t>
            </a:r>
            <a:r>
              <a:rPr lang="en-US" altLang="zh-CN" sz="1050" b="1" dirty="0">
                <a:solidFill>
                  <a:schemeClr val="tx1"/>
                </a:solidFill>
              </a:rPr>
              <a:t>ECONOMIC</a:t>
            </a:r>
            <a:r>
              <a:rPr lang="zh-CN" altLang="en-US" sz="1050" b="1" dirty="0">
                <a:solidFill>
                  <a:schemeClr val="tx1"/>
                </a:solidFill>
              </a:rPr>
              <a:t> </a:t>
            </a:r>
            <a:r>
              <a:rPr lang="en-US" altLang="zh-CN" sz="1050" b="1" dirty="0">
                <a:solidFill>
                  <a:schemeClr val="tx1"/>
                </a:solidFill>
              </a:rPr>
              <a:t>ANALYSIS</a:t>
            </a:r>
            <a:endParaRPr lang="en-CN" sz="1050" b="1" dirty="0">
              <a:solidFill>
                <a:schemeClr val="tx1"/>
              </a:solidFill>
            </a:endParaRPr>
          </a:p>
        </p:txBody>
      </p:sp>
      <p:cxnSp>
        <p:nvCxnSpPr>
          <p:cNvPr id="19" name="Google Shape;318;p38">
            <a:extLst>
              <a:ext uri="{FF2B5EF4-FFF2-40B4-BE49-F238E27FC236}">
                <a16:creationId xmlns:a16="http://schemas.microsoft.com/office/drawing/2014/main" id="{CAC52726-039C-5449-87C9-8240596A1DB0}"/>
              </a:ext>
            </a:extLst>
          </p:cNvPr>
          <p:cNvCxnSpPr>
            <a:cxnSpLocks/>
          </p:cNvCxnSpPr>
          <p:nvPr/>
        </p:nvCxnSpPr>
        <p:spPr>
          <a:xfrm>
            <a:off x="0" y="5111701"/>
            <a:ext cx="9144000" cy="0"/>
          </a:xfrm>
          <a:prstGeom prst="straightConnector1">
            <a:avLst/>
          </a:prstGeom>
          <a:noFill/>
          <a:ln w="76200" cap="flat" cmpd="sng">
            <a:solidFill>
              <a:srgbClr val="0043C1"/>
            </a:solidFill>
            <a:prstDash val="solid"/>
            <a:round/>
            <a:headEnd type="none" w="med" len="med"/>
            <a:tailEnd type="none" w="med" len="med"/>
          </a:ln>
        </p:spPr>
      </p:cxnSp>
      <p:pic>
        <p:nvPicPr>
          <p:cNvPr id="3" name="Picture 2" descr="Text&#10;&#10;Description automatically generated">
            <a:extLst>
              <a:ext uri="{FF2B5EF4-FFF2-40B4-BE49-F238E27FC236}">
                <a16:creationId xmlns:a16="http://schemas.microsoft.com/office/drawing/2014/main" id="{55EF6FF9-0C39-CC4A-91E8-5D48FBE48E75}"/>
              </a:ext>
            </a:extLst>
          </p:cNvPr>
          <p:cNvPicPr>
            <a:picLocks noChangeAspect="1"/>
          </p:cNvPicPr>
          <p:nvPr/>
        </p:nvPicPr>
        <p:blipFill>
          <a:blip r:embed="rId4"/>
          <a:stretch>
            <a:fillRect/>
          </a:stretch>
        </p:blipFill>
        <p:spPr>
          <a:xfrm>
            <a:off x="1864363" y="1061090"/>
            <a:ext cx="1529638" cy="1008360"/>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C8C58112-AB10-A74C-A3AF-25C1E1D9DDA6}"/>
              </a:ext>
            </a:extLst>
          </p:cNvPr>
          <p:cNvPicPr>
            <a:picLocks noChangeAspect="1"/>
          </p:cNvPicPr>
          <p:nvPr/>
        </p:nvPicPr>
        <p:blipFill>
          <a:blip r:embed="rId5"/>
          <a:stretch>
            <a:fillRect/>
          </a:stretch>
        </p:blipFill>
        <p:spPr>
          <a:xfrm>
            <a:off x="3476236" y="1074489"/>
            <a:ext cx="1460203" cy="100486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731FCA2A-5F88-684F-B949-5D8CA611EC50}"/>
              </a:ext>
            </a:extLst>
          </p:cNvPr>
          <p:cNvPicPr>
            <a:picLocks noChangeAspect="1"/>
          </p:cNvPicPr>
          <p:nvPr/>
        </p:nvPicPr>
        <p:blipFill>
          <a:blip r:embed="rId6"/>
          <a:stretch>
            <a:fillRect/>
          </a:stretch>
        </p:blipFill>
        <p:spPr>
          <a:xfrm>
            <a:off x="281571" y="1074489"/>
            <a:ext cx="1514034" cy="1008347"/>
          </a:xfrm>
          <a:prstGeom prst="rect">
            <a:avLst/>
          </a:prstGeom>
        </p:spPr>
      </p:pic>
      <p:pic>
        <p:nvPicPr>
          <p:cNvPr id="5" name="Picture 4" descr="Table&#10;&#10;Description automatically generated">
            <a:extLst>
              <a:ext uri="{FF2B5EF4-FFF2-40B4-BE49-F238E27FC236}">
                <a16:creationId xmlns:a16="http://schemas.microsoft.com/office/drawing/2014/main" id="{FF8AC160-E4D3-0545-8BC4-D10DA6389B6A}"/>
              </a:ext>
            </a:extLst>
          </p:cNvPr>
          <p:cNvPicPr>
            <a:picLocks noChangeAspect="1"/>
          </p:cNvPicPr>
          <p:nvPr/>
        </p:nvPicPr>
        <p:blipFill rotWithShape="1">
          <a:blip r:embed="rId7"/>
          <a:srcRect l="405" t="-32" r="31098" b="34859"/>
          <a:stretch/>
        </p:blipFill>
        <p:spPr>
          <a:xfrm>
            <a:off x="5532089" y="2358517"/>
            <a:ext cx="3016042" cy="1004868"/>
          </a:xfrm>
          <a:prstGeom prst="rect">
            <a:avLst/>
          </a:prstGeom>
        </p:spPr>
      </p:pic>
      <p:pic>
        <p:nvPicPr>
          <p:cNvPr id="6" name="Picture 4">
            <a:extLst>
              <a:ext uri="{FF2B5EF4-FFF2-40B4-BE49-F238E27FC236}">
                <a16:creationId xmlns:a16="http://schemas.microsoft.com/office/drawing/2014/main" id="{938B739D-5DFA-CE4D-99AA-BEBFE327A0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49" r="57104" b="34136"/>
          <a:stretch/>
        </p:blipFill>
        <p:spPr bwMode="auto">
          <a:xfrm>
            <a:off x="5532089" y="3500504"/>
            <a:ext cx="3016042" cy="1111074"/>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
            <a:extLst>
              <a:ext uri="{FF2B5EF4-FFF2-40B4-BE49-F238E27FC236}">
                <a16:creationId xmlns:a16="http://schemas.microsoft.com/office/drawing/2014/main" id="{879A2D2B-3AC4-2943-A4A2-E46C9072DB21}"/>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11</a:t>
            </a:fld>
            <a:endParaRPr lang="es" dirty="0"/>
          </a:p>
        </p:txBody>
      </p:sp>
    </p:spTree>
    <p:extLst>
      <p:ext uri="{BB962C8B-B14F-4D97-AF65-F5344CB8AC3E}">
        <p14:creationId xmlns:p14="http://schemas.microsoft.com/office/powerpoint/2010/main" val="175641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77" name="Google Shape;377;p44"/>
          <p:cNvSpPr txBox="1">
            <a:spLocks noGrp="1"/>
          </p:cNvSpPr>
          <p:nvPr>
            <p:ph type="title"/>
          </p:nvPr>
        </p:nvSpPr>
        <p:spPr>
          <a:xfrm>
            <a:off x="164925" y="183246"/>
            <a:ext cx="4745899" cy="1029000"/>
          </a:xfrm>
          <a:prstGeom prst="rect">
            <a:avLst/>
          </a:prstGeom>
        </p:spPr>
        <p:txBody>
          <a:bodyPr spcFirstLastPara="1" wrap="square" lIns="91425" tIns="91425" rIns="91425" bIns="91425" anchor="b" anchorCtr="0">
            <a:noAutofit/>
          </a:bodyPr>
          <a:lstStyle/>
          <a:p>
            <a:r>
              <a:rPr lang="af-ZA" sz="3300" dirty="0">
                <a:solidFill>
                  <a:srgbClr val="002060"/>
                </a:solidFill>
              </a:rPr>
              <a:t>Data Preprocessing</a:t>
            </a:r>
            <a:endParaRPr lang="en-US" sz="3300" dirty="0">
              <a:solidFill>
                <a:srgbClr val="002060"/>
              </a:solidFill>
            </a:endParaRPr>
          </a:p>
        </p:txBody>
      </p:sp>
      <p:pic>
        <p:nvPicPr>
          <p:cNvPr id="7" name="Picture 6">
            <a:extLst>
              <a:ext uri="{FF2B5EF4-FFF2-40B4-BE49-F238E27FC236}">
                <a16:creationId xmlns:a16="http://schemas.microsoft.com/office/drawing/2014/main" id="{8224C8CF-FB9C-B444-BC5F-730DFB9B8137}"/>
              </a:ext>
            </a:extLst>
          </p:cNvPr>
          <p:cNvPicPr>
            <a:picLocks noChangeAspect="1"/>
          </p:cNvPicPr>
          <p:nvPr/>
        </p:nvPicPr>
        <p:blipFill>
          <a:blip r:embed="rId3"/>
          <a:stretch>
            <a:fillRect/>
          </a:stretch>
        </p:blipFill>
        <p:spPr>
          <a:xfrm>
            <a:off x="5296798" y="697746"/>
            <a:ext cx="3519951" cy="2479610"/>
          </a:xfrm>
          <a:prstGeom prst="rect">
            <a:avLst/>
          </a:prstGeom>
        </p:spPr>
      </p:pic>
      <p:pic>
        <p:nvPicPr>
          <p:cNvPr id="8" name="Picture 7">
            <a:extLst>
              <a:ext uri="{FF2B5EF4-FFF2-40B4-BE49-F238E27FC236}">
                <a16:creationId xmlns:a16="http://schemas.microsoft.com/office/drawing/2014/main" id="{4C0B2DD3-9F32-4742-B347-48A89A83CAB7}"/>
              </a:ext>
            </a:extLst>
          </p:cNvPr>
          <p:cNvPicPr>
            <a:picLocks noChangeAspect="1"/>
          </p:cNvPicPr>
          <p:nvPr/>
        </p:nvPicPr>
        <p:blipFill>
          <a:blip r:embed="rId4"/>
          <a:stretch>
            <a:fillRect/>
          </a:stretch>
        </p:blipFill>
        <p:spPr>
          <a:xfrm>
            <a:off x="5349214" y="3309162"/>
            <a:ext cx="3415121" cy="1620197"/>
          </a:xfrm>
          <a:prstGeom prst="rect">
            <a:avLst/>
          </a:prstGeom>
        </p:spPr>
      </p:pic>
      <p:graphicFrame>
        <p:nvGraphicFramePr>
          <p:cNvPr id="10" name="Diagram 9">
            <a:extLst>
              <a:ext uri="{FF2B5EF4-FFF2-40B4-BE49-F238E27FC236}">
                <a16:creationId xmlns:a16="http://schemas.microsoft.com/office/drawing/2014/main" id="{76DE0329-F498-6B4E-9374-CC93F66844B6}"/>
              </a:ext>
            </a:extLst>
          </p:cNvPr>
          <p:cNvGraphicFramePr/>
          <p:nvPr>
            <p:extLst>
              <p:ext uri="{D42A27DB-BD31-4B8C-83A1-F6EECF244321}">
                <p14:modId xmlns:p14="http://schemas.microsoft.com/office/powerpoint/2010/main" val="3107786151"/>
              </p:ext>
            </p:extLst>
          </p:nvPr>
        </p:nvGraphicFramePr>
        <p:xfrm>
          <a:off x="434828" y="1368020"/>
          <a:ext cx="4333115" cy="34012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Slide Number Placeholder 1">
            <a:extLst>
              <a:ext uri="{FF2B5EF4-FFF2-40B4-BE49-F238E27FC236}">
                <a16:creationId xmlns:a16="http://schemas.microsoft.com/office/drawing/2014/main" id="{601E6BB6-0EEF-1347-9030-26C421FF222C}"/>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12</a:t>
            </a:fld>
            <a:endParaRPr lang="es" dirty="0"/>
          </a:p>
        </p:txBody>
      </p:sp>
    </p:spTree>
    <p:extLst>
      <p:ext uri="{BB962C8B-B14F-4D97-AF65-F5344CB8AC3E}">
        <p14:creationId xmlns:p14="http://schemas.microsoft.com/office/powerpoint/2010/main" val="18727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5724547" y="3813871"/>
            <a:ext cx="3160800" cy="7008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600" dirty="0">
                <a:solidFill>
                  <a:srgbClr val="030D57"/>
                </a:solidFill>
              </a:rPr>
              <a:t>Challenges</a:t>
            </a:r>
            <a:endParaRPr lang="en-US" sz="3600" dirty="0">
              <a:solidFill>
                <a:srgbClr val="030D57"/>
              </a:solidFill>
            </a:endParaRPr>
          </a:p>
        </p:txBody>
      </p:sp>
      <p:sp>
        <p:nvSpPr>
          <p:cNvPr id="268" name="Google Shape;268;p31"/>
          <p:cNvSpPr txBox="1">
            <a:spLocks noGrp="1"/>
          </p:cNvSpPr>
          <p:nvPr>
            <p:ph type="subTitle" idx="1"/>
          </p:nvPr>
        </p:nvSpPr>
        <p:spPr>
          <a:xfrm>
            <a:off x="1220684" y="968801"/>
            <a:ext cx="1833898" cy="1116985"/>
          </a:xfrm>
          <a:prstGeom prst="rect">
            <a:avLst/>
          </a:prstGeom>
          <a:solidFill>
            <a:srgbClr val="0043C1"/>
          </a:solidFill>
        </p:spPr>
        <p:txBody>
          <a:bodyPr spcFirstLastPara="1" wrap="square" lIns="91425" tIns="91425" rIns="91425" bIns="91425" anchor="ctr" anchorCtr="0">
            <a:noAutofit/>
          </a:bodyPr>
          <a:lstStyle/>
          <a:p>
            <a:pPr marL="0" indent="0"/>
            <a:r>
              <a:rPr lang="af-ZA" sz="1800" b="1" dirty="0" err="1">
                <a:latin typeface="Times New Roman"/>
              </a:rPr>
              <a:t>Limited</a:t>
            </a:r>
            <a:r>
              <a:rPr lang="af-ZA" sz="1800" b="1" dirty="0">
                <a:latin typeface="Times New Roman"/>
              </a:rPr>
              <a:t> </a:t>
            </a:r>
            <a:r>
              <a:rPr lang="af-ZA" sz="1800" b="1" dirty="0" err="1">
                <a:latin typeface="Times New Roman"/>
              </a:rPr>
              <a:t>Internal</a:t>
            </a:r>
            <a:r>
              <a:rPr lang="af-ZA" sz="1800" b="1" dirty="0">
                <a:latin typeface="Times New Roman"/>
              </a:rPr>
              <a:t> </a:t>
            </a:r>
            <a:r>
              <a:rPr lang="af-ZA" sz="1800" b="1" dirty="0" err="1">
                <a:latin typeface="Times New Roman"/>
              </a:rPr>
              <a:t>Datasets</a:t>
            </a:r>
            <a:r>
              <a:rPr lang="af-ZA" sz="1800" b="1" dirty="0">
                <a:latin typeface="Times New Roman"/>
              </a:rPr>
              <a:t> (4yrs)</a:t>
            </a:r>
          </a:p>
        </p:txBody>
      </p:sp>
      <p:sp>
        <p:nvSpPr>
          <p:cNvPr id="2" name="Google Shape;268;p31">
            <a:extLst>
              <a:ext uri="{FF2B5EF4-FFF2-40B4-BE49-F238E27FC236}">
                <a16:creationId xmlns:a16="http://schemas.microsoft.com/office/drawing/2014/main" id="{BFB8629E-6881-47E2-AD55-94DD062AC2A0}"/>
              </a:ext>
            </a:extLst>
          </p:cNvPr>
          <p:cNvSpPr txBox="1">
            <a:spLocks/>
          </p:cNvSpPr>
          <p:nvPr/>
        </p:nvSpPr>
        <p:spPr>
          <a:xfrm>
            <a:off x="3000291" y="968801"/>
            <a:ext cx="2273299" cy="1279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indent="0"/>
            <a:r>
              <a:rPr lang="af-ZA" sz="1800" b="1" dirty="0" err="1">
                <a:latin typeface="Times New Roman"/>
              </a:rPr>
              <a:t>External</a:t>
            </a:r>
            <a:r>
              <a:rPr lang="af-ZA" sz="1800" b="1" dirty="0">
                <a:latin typeface="Times New Roman"/>
              </a:rPr>
              <a:t> </a:t>
            </a:r>
            <a:r>
              <a:rPr lang="af-ZA" sz="1800" b="1" dirty="0" err="1">
                <a:latin typeface="Times New Roman"/>
              </a:rPr>
              <a:t>Datasets</a:t>
            </a:r>
            <a:endParaRPr lang="en-US" sz="1800" dirty="0">
              <a:latin typeface="Times New Roman"/>
            </a:endParaRPr>
          </a:p>
          <a:p>
            <a:pPr marL="0" indent="0"/>
            <a:r>
              <a:rPr lang="af-ZA" sz="1800" b="1" dirty="0" err="1">
                <a:latin typeface="Times New Roman"/>
              </a:rPr>
              <a:t>With</a:t>
            </a:r>
            <a:r>
              <a:rPr lang="af-ZA" sz="1800" b="1" dirty="0">
                <a:latin typeface="Times New Roman"/>
              </a:rPr>
              <a:t> Different </a:t>
            </a:r>
            <a:r>
              <a:rPr lang="af-ZA" sz="1800" b="1" dirty="0" err="1">
                <a:latin typeface="Times New Roman"/>
              </a:rPr>
              <a:t>Granularities</a:t>
            </a:r>
            <a:r>
              <a:rPr lang="af-ZA" sz="2000" b="1" dirty="0">
                <a:latin typeface="Times New Roman"/>
              </a:rPr>
              <a:t> </a:t>
            </a:r>
          </a:p>
        </p:txBody>
      </p:sp>
      <p:sp>
        <p:nvSpPr>
          <p:cNvPr id="5" name="Google Shape;268;p31">
            <a:extLst>
              <a:ext uri="{FF2B5EF4-FFF2-40B4-BE49-F238E27FC236}">
                <a16:creationId xmlns:a16="http://schemas.microsoft.com/office/drawing/2014/main" id="{86BEA794-078A-4568-93D2-E2023DFA0EC2}"/>
              </a:ext>
            </a:extLst>
          </p:cNvPr>
          <p:cNvSpPr txBox="1">
            <a:spLocks/>
          </p:cNvSpPr>
          <p:nvPr/>
        </p:nvSpPr>
        <p:spPr>
          <a:xfrm>
            <a:off x="1130806" y="3073499"/>
            <a:ext cx="1923775" cy="11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indent="0"/>
            <a:r>
              <a:rPr lang="en-US" sz="1800" b="1" dirty="0">
                <a:latin typeface="Times New Roman"/>
              </a:rPr>
              <a:t>No Boundary for External Factors Hunting</a:t>
            </a:r>
          </a:p>
        </p:txBody>
      </p:sp>
      <p:sp>
        <p:nvSpPr>
          <p:cNvPr id="8" name="Google Shape;268;p31">
            <a:extLst>
              <a:ext uri="{FF2B5EF4-FFF2-40B4-BE49-F238E27FC236}">
                <a16:creationId xmlns:a16="http://schemas.microsoft.com/office/drawing/2014/main" id="{B7AF1B7B-B70F-4AAD-8EE0-8B8FAA9818FD}"/>
              </a:ext>
            </a:extLst>
          </p:cNvPr>
          <p:cNvSpPr txBox="1">
            <a:spLocks/>
          </p:cNvSpPr>
          <p:nvPr/>
        </p:nvSpPr>
        <p:spPr>
          <a:xfrm>
            <a:off x="3203305" y="3073499"/>
            <a:ext cx="1867270" cy="11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indent="0"/>
            <a:r>
              <a:rPr lang="en-US" sz="1800" b="1" dirty="0">
                <a:solidFill>
                  <a:schemeClr val="bg1"/>
                </a:solidFill>
                <a:latin typeface="Times New Roman"/>
              </a:rPr>
              <a:t>Internal Dataset Structured Differently  </a:t>
            </a:r>
          </a:p>
        </p:txBody>
      </p:sp>
      <p:sp>
        <p:nvSpPr>
          <p:cNvPr id="3" name="Slide Number Placeholder 2">
            <a:extLst>
              <a:ext uri="{FF2B5EF4-FFF2-40B4-BE49-F238E27FC236}">
                <a16:creationId xmlns:a16="http://schemas.microsoft.com/office/drawing/2014/main" id="{BEEA8EEA-1069-D549-828A-BD71899E5CE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13</a:t>
            </a:fld>
            <a:endParaRPr lang="e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7" name="Google Shape;317;p38"/>
          <p:cNvSpPr txBox="1">
            <a:spLocks noGrp="1"/>
          </p:cNvSpPr>
          <p:nvPr>
            <p:ph type="title"/>
          </p:nvPr>
        </p:nvSpPr>
        <p:spPr>
          <a:xfrm>
            <a:off x="346200" y="7919"/>
            <a:ext cx="8315906" cy="1046859"/>
          </a:xfrm>
          <a:prstGeom prst="rect">
            <a:avLst/>
          </a:prstGeom>
        </p:spPr>
        <p:txBody>
          <a:bodyPr spcFirstLastPara="1" wrap="square" lIns="91425" tIns="91425" rIns="91425" bIns="91425" anchor="b" anchorCtr="0">
            <a:noAutofit/>
          </a:bodyPr>
          <a:lstStyle/>
          <a:p>
            <a:r>
              <a:rPr lang="es" b="1" dirty="0">
                <a:solidFill>
                  <a:srgbClr val="002060"/>
                </a:solidFill>
              </a:rPr>
              <a:t>Exploratory Data Analysis </a:t>
            </a:r>
            <a:r>
              <a:rPr lang="en-US" altLang="zh-CN" b="1" dirty="0">
                <a:solidFill>
                  <a:srgbClr val="002060"/>
                </a:solidFill>
              </a:rPr>
              <a:t>–</a:t>
            </a:r>
            <a:r>
              <a:rPr lang="zh-CN" altLang="en-US" b="1">
                <a:solidFill>
                  <a:srgbClr val="002060"/>
                </a:solidFill>
              </a:rPr>
              <a:t> </a:t>
            </a:r>
            <a:r>
              <a:rPr lang="es" b="1" dirty="0">
                <a:solidFill>
                  <a:srgbClr val="002060"/>
                </a:solidFill>
              </a:rPr>
              <a:t>Data Decomposition</a:t>
            </a:r>
          </a:p>
        </p:txBody>
      </p:sp>
      <p:cxnSp>
        <p:nvCxnSpPr>
          <p:cNvPr id="318" name="Google Shape;318;p38"/>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2" name="TextBox 1">
            <a:extLst>
              <a:ext uri="{FF2B5EF4-FFF2-40B4-BE49-F238E27FC236}">
                <a16:creationId xmlns:a16="http://schemas.microsoft.com/office/drawing/2014/main" id="{3D5EDC72-37BA-4A8E-A8D0-EBC32A41D901}"/>
              </a:ext>
            </a:extLst>
          </p:cNvPr>
          <p:cNvSpPr txBox="1"/>
          <p:nvPr/>
        </p:nvSpPr>
        <p:spPr>
          <a:xfrm>
            <a:off x="5807194" y="1434681"/>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descr="Graphical user interface, application, Word&#10;&#10;Description automatically generated">
            <a:extLst>
              <a:ext uri="{FF2B5EF4-FFF2-40B4-BE49-F238E27FC236}">
                <a16:creationId xmlns:a16="http://schemas.microsoft.com/office/drawing/2014/main" id="{B165C035-3426-5940-88AC-FAF6AC4BF1CD}"/>
              </a:ext>
            </a:extLst>
          </p:cNvPr>
          <p:cNvPicPr>
            <a:picLocks noChangeAspect="1"/>
          </p:cNvPicPr>
          <p:nvPr/>
        </p:nvPicPr>
        <p:blipFill>
          <a:blip r:embed="rId3"/>
          <a:stretch>
            <a:fillRect/>
          </a:stretch>
        </p:blipFill>
        <p:spPr>
          <a:xfrm>
            <a:off x="684300" y="1169368"/>
            <a:ext cx="7552946" cy="3712464"/>
          </a:xfrm>
          <a:prstGeom prst="rect">
            <a:avLst/>
          </a:prstGeom>
        </p:spPr>
      </p:pic>
      <p:sp>
        <p:nvSpPr>
          <p:cNvPr id="6" name="Slide Number Placeholder 1">
            <a:extLst>
              <a:ext uri="{FF2B5EF4-FFF2-40B4-BE49-F238E27FC236}">
                <a16:creationId xmlns:a16="http://schemas.microsoft.com/office/drawing/2014/main" id="{B4A0B3D8-5A83-264B-849D-C9E7F3E40349}"/>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14</a:t>
            </a:fld>
            <a:endParaRPr lang="es" dirty="0"/>
          </a:p>
        </p:txBody>
      </p:sp>
    </p:spTree>
    <p:extLst>
      <p:ext uri="{BB962C8B-B14F-4D97-AF65-F5344CB8AC3E}">
        <p14:creationId xmlns:p14="http://schemas.microsoft.com/office/powerpoint/2010/main" val="2923312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9" name="Picture 8" descr="Chart, waterfall chart&#10;&#10;Description automatically generated">
            <a:extLst>
              <a:ext uri="{FF2B5EF4-FFF2-40B4-BE49-F238E27FC236}">
                <a16:creationId xmlns:a16="http://schemas.microsoft.com/office/drawing/2014/main" id="{8299FF39-3188-054A-8A15-F8669DD1F5D4}"/>
              </a:ext>
            </a:extLst>
          </p:cNvPr>
          <p:cNvPicPr>
            <a:picLocks noChangeAspect="1"/>
          </p:cNvPicPr>
          <p:nvPr/>
        </p:nvPicPr>
        <p:blipFill>
          <a:blip r:embed="rId3"/>
          <a:stretch>
            <a:fillRect/>
          </a:stretch>
        </p:blipFill>
        <p:spPr>
          <a:xfrm>
            <a:off x="196996" y="1458966"/>
            <a:ext cx="4375004" cy="3066592"/>
          </a:xfrm>
          <a:prstGeom prst="rect">
            <a:avLst/>
          </a:prstGeom>
        </p:spPr>
      </p:pic>
      <p:sp>
        <p:nvSpPr>
          <p:cNvPr id="297" name="Google Shape;297;p36"/>
          <p:cNvSpPr txBox="1">
            <a:spLocks noGrp="1"/>
          </p:cNvSpPr>
          <p:nvPr>
            <p:ph type="title"/>
          </p:nvPr>
        </p:nvSpPr>
        <p:spPr>
          <a:xfrm flipH="1">
            <a:off x="224310" y="157667"/>
            <a:ext cx="8028829" cy="867300"/>
          </a:xfrm>
          <a:prstGeom prst="rect">
            <a:avLst/>
          </a:prstGeom>
        </p:spPr>
        <p:txBody>
          <a:bodyPr spcFirstLastPara="1" wrap="square" lIns="91425" tIns="91425" rIns="91425" bIns="91425" anchor="b" anchorCtr="0">
            <a:noAutofit/>
          </a:bodyPr>
          <a:lstStyle/>
          <a:p>
            <a:pPr algn="l"/>
            <a:r>
              <a:rPr lang="es" sz="2000" b="1" dirty="0">
                <a:solidFill>
                  <a:srgbClr val="002060"/>
                </a:solidFill>
              </a:rPr>
              <a:t>Exploratory Data Analysis </a:t>
            </a:r>
            <a:r>
              <a:rPr lang="es" sz="2000" dirty="0">
                <a:solidFill>
                  <a:srgbClr val="002060"/>
                </a:solidFill>
              </a:rPr>
              <a:t>– </a:t>
            </a:r>
            <a:r>
              <a:rPr lang="en-US" altLang="zh-CN" sz="2000" dirty="0">
                <a:solidFill>
                  <a:srgbClr val="002060"/>
                </a:solidFill>
              </a:rPr>
              <a:t>Covid</a:t>
            </a:r>
            <a:r>
              <a:rPr lang="zh-CN" altLang="en-US" sz="2000" dirty="0">
                <a:solidFill>
                  <a:srgbClr val="002060"/>
                </a:solidFill>
              </a:rPr>
              <a:t> </a:t>
            </a:r>
            <a:r>
              <a:rPr lang="es" sz="2000" dirty="0">
                <a:solidFill>
                  <a:srgbClr val="002060"/>
                </a:solidFill>
              </a:rPr>
              <a:t>Correlation </a:t>
            </a:r>
            <a:r>
              <a:rPr lang="en-US" altLang="zh-CN" sz="2000" dirty="0">
                <a:solidFill>
                  <a:srgbClr val="002060"/>
                </a:solidFill>
              </a:rPr>
              <a:t>A</a:t>
            </a:r>
            <a:r>
              <a:rPr lang="es" sz="2000" dirty="0">
                <a:solidFill>
                  <a:srgbClr val="002060"/>
                </a:solidFill>
              </a:rPr>
              <a:t>nalysis</a:t>
            </a:r>
            <a:endParaRPr lang="zh-CN" altLang="en-US" sz="2000" dirty="0">
              <a:solidFill>
                <a:srgbClr val="002060"/>
              </a:solidFill>
            </a:endParaRPr>
          </a:p>
        </p:txBody>
      </p:sp>
      <p:sp>
        <p:nvSpPr>
          <p:cNvPr id="8" name="Google Shape;298;p36">
            <a:extLst>
              <a:ext uri="{FF2B5EF4-FFF2-40B4-BE49-F238E27FC236}">
                <a16:creationId xmlns:a16="http://schemas.microsoft.com/office/drawing/2014/main" id="{5C0374F8-FEF7-D144-857D-4743F2299002}"/>
              </a:ext>
            </a:extLst>
          </p:cNvPr>
          <p:cNvSpPr txBox="1">
            <a:spLocks/>
          </p:cNvSpPr>
          <p:nvPr/>
        </p:nvSpPr>
        <p:spPr>
          <a:xfrm flipH="1">
            <a:off x="4309250" y="1533435"/>
            <a:ext cx="3896881" cy="2076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9pPr>
          </a:lstStyle>
          <a:p>
            <a:pPr marL="139700" indent="0" algn="l">
              <a:buClr>
                <a:srgbClr val="202020"/>
              </a:buClr>
            </a:pPr>
            <a:endParaRPr lang="es" dirty="0">
              <a:solidFill>
                <a:schemeClr val="tx1"/>
              </a:solidFill>
              <a:latin typeface="Times New Roman"/>
              <a:ea typeface="Times New Roman"/>
              <a:cs typeface="Times New Roman"/>
            </a:endParaRPr>
          </a:p>
          <a:p>
            <a:pPr marL="425450" indent="-285750" algn="l">
              <a:buClr>
                <a:srgbClr val="202020"/>
              </a:buClr>
              <a:buSzPct val="130000"/>
              <a:buFont typeface="Arial" panose="020B0604020202020204" pitchFamily="34" charset="0"/>
              <a:buChar char="•"/>
            </a:pPr>
            <a:r>
              <a:rPr lang="es" dirty="0">
                <a:solidFill>
                  <a:schemeClr val="tx1"/>
                </a:solidFill>
                <a:latin typeface="Times New Roman"/>
                <a:ea typeface="Times New Roman"/>
                <a:cs typeface="Times New Roman"/>
                <a:sym typeface="Times New Roman"/>
              </a:rPr>
              <a:t>Correlation between RT (residual + trend)  </a:t>
            </a:r>
            <a:r>
              <a:rPr lang="es" b="1" dirty="0">
                <a:solidFill>
                  <a:schemeClr val="tx1"/>
                </a:solidFill>
                <a:latin typeface="Times New Roman"/>
                <a:ea typeface="Times New Roman"/>
                <a:cs typeface="Times New Roman"/>
                <a:sym typeface="Times New Roman"/>
              </a:rPr>
              <a:t>Seasonally Adjusted Revenue</a:t>
            </a:r>
            <a:r>
              <a:rPr lang="es" dirty="0">
                <a:solidFill>
                  <a:schemeClr val="tx1"/>
                </a:solidFill>
                <a:latin typeface="Times New Roman"/>
                <a:ea typeface="Times New Roman"/>
                <a:cs typeface="Times New Roman"/>
                <a:sym typeface="Times New Roman"/>
              </a:rPr>
              <a:t>, </a:t>
            </a:r>
            <a:r>
              <a:rPr lang="es" b="1" dirty="0">
                <a:solidFill>
                  <a:schemeClr val="tx1"/>
                </a:solidFill>
                <a:latin typeface="Times New Roman"/>
                <a:ea typeface="Times New Roman"/>
                <a:cs typeface="Times New Roman"/>
                <a:sym typeface="Times New Roman"/>
              </a:rPr>
              <a:t>COVID-19</a:t>
            </a:r>
            <a:r>
              <a:rPr lang="es" dirty="0">
                <a:solidFill>
                  <a:schemeClr val="tx1"/>
                </a:solidFill>
                <a:latin typeface="Times New Roman"/>
                <a:ea typeface="Times New Roman"/>
                <a:cs typeface="Times New Roman"/>
                <a:sym typeface="Times New Roman"/>
              </a:rPr>
              <a:t> and </a:t>
            </a:r>
            <a:r>
              <a:rPr lang="es" b="1" dirty="0">
                <a:solidFill>
                  <a:schemeClr val="tx1"/>
                </a:solidFill>
                <a:latin typeface="Times New Roman"/>
                <a:ea typeface="Times New Roman"/>
                <a:cs typeface="Times New Roman"/>
                <a:sym typeface="Times New Roman"/>
              </a:rPr>
              <a:t>Econimic</a:t>
            </a:r>
            <a:r>
              <a:rPr lang="es" dirty="0">
                <a:solidFill>
                  <a:schemeClr val="tx1"/>
                </a:solidFill>
                <a:latin typeface="Times New Roman"/>
                <a:ea typeface="Times New Roman"/>
                <a:cs typeface="Times New Roman"/>
                <a:sym typeface="Times New Roman"/>
              </a:rPr>
              <a:t> external factors</a:t>
            </a:r>
          </a:p>
          <a:p>
            <a:pPr marL="425450" indent="-285750" algn="l">
              <a:buClr>
                <a:srgbClr val="202020"/>
              </a:buClr>
              <a:buSzPct val="130000"/>
              <a:buFont typeface="Arial" panose="020B0604020202020204" pitchFamily="34" charset="0"/>
              <a:buChar char="•"/>
            </a:pPr>
            <a:r>
              <a:rPr lang="es" dirty="0">
                <a:solidFill>
                  <a:schemeClr val="tx1"/>
                </a:solidFill>
                <a:latin typeface="Times New Roman"/>
                <a:cs typeface="Times New Roman"/>
              </a:rPr>
              <a:t>Quarterly data from 2020 Q1 to 2021 Q3</a:t>
            </a:r>
          </a:p>
          <a:p>
            <a:pPr marL="139700" indent="0" algn="l">
              <a:buClr>
                <a:srgbClr val="202020"/>
              </a:buClr>
            </a:pPr>
            <a:endParaRPr lang="es" dirty="0">
              <a:solidFill>
                <a:schemeClr val="tx1"/>
              </a:solidFill>
              <a:latin typeface="Times New Roman"/>
              <a:cs typeface="Times New Roman"/>
            </a:endParaRPr>
          </a:p>
          <a:p>
            <a:pPr marL="139700" indent="0" algn="l">
              <a:buClr>
                <a:srgbClr val="202020"/>
              </a:buClr>
            </a:pPr>
            <a:endParaRPr lang="es" b="1" u="sng" dirty="0">
              <a:solidFill>
                <a:schemeClr val="tx1"/>
              </a:solidFill>
              <a:latin typeface="Times New Roman"/>
              <a:cs typeface="Times New Roman"/>
            </a:endParaRPr>
          </a:p>
          <a:p>
            <a:pPr marL="139700" indent="0" algn="l">
              <a:buClr>
                <a:srgbClr val="202020"/>
              </a:buClr>
            </a:pPr>
            <a:endParaRPr lang="es" b="1" u="sng" dirty="0">
              <a:solidFill>
                <a:schemeClr val="tx1"/>
              </a:solidFill>
              <a:latin typeface="Times New Roman"/>
              <a:cs typeface="Times New Roman"/>
            </a:endParaRPr>
          </a:p>
          <a:p>
            <a:pPr marL="139700" indent="0" algn="l">
              <a:buClr>
                <a:srgbClr val="202020"/>
              </a:buClr>
            </a:pPr>
            <a:r>
              <a:rPr lang="es" b="1" u="sng" dirty="0">
                <a:solidFill>
                  <a:schemeClr val="tx1"/>
                </a:solidFill>
                <a:latin typeface="Times New Roman"/>
                <a:cs typeface="Times New Roman"/>
              </a:rPr>
              <a:t>Conclusion:</a:t>
            </a:r>
            <a:r>
              <a:rPr lang="es" dirty="0">
                <a:solidFill>
                  <a:schemeClr val="tx1"/>
                </a:solidFill>
                <a:latin typeface="Times New Roman"/>
                <a:cs typeface="Times New Roman"/>
              </a:rPr>
              <a:t> GDP &amp; Inflation Rate are </a:t>
            </a:r>
            <a:r>
              <a:rPr lang="es" b="1" dirty="0">
                <a:solidFill>
                  <a:schemeClr val="tx1"/>
                </a:solidFill>
                <a:latin typeface="Times New Roman"/>
                <a:cs typeface="Times New Roman"/>
              </a:rPr>
              <a:t>highly</a:t>
            </a:r>
            <a:r>
              <a:rPr lang="es" dirty="0">
                <a:solidFill>
                  <a:schemeClr val="tx1"/>
                </a:solidFill>
                <a:latin typeface="Times New Roman"/>
                <a:cs typeface="Times New Roman"/>
              </a:rPr>
              <a:t> correlated with Seasonality Adjusted Revenue.</a:t>
            </a:r>
          </a:p>
          <a:p>
            <a:pPr marL="139700" indent="0" algn="l">
              <a:buClr>
                <a:srgbClr val="202020"/>
              </a:buClr>
            </a:pPr>
            <a:r>
              <a:rPr lang="es" dirty="0">
                <a:solidFill>
                  <a:schemeClr val="tx1"/>
                </a:solidFill>
                <a:latin typeface="Times New Roman"/>
                <a:cs typeface="Times New Roman"/>
              </a:rPr>
              <a:t>(r = 0.81)</a:t>
            </a:r>
            <a:endParaRPr lang="es" altLang="zh-CN" dirty="0">
              <a:solidFill>
                <a:schemeClr val="tx1"/>
              </a:solidFill>
              <a:latin typeface="Times New Roman"/>
              <a:cs typeface="Times New Roman"/>
            </a:endParaRPr>
          </a:p>
          <a:p>
            <a:pPr marL="0" indent="0"/>
            <a:endParaRPr lang="en-US" dirty="0">
              <a:solidFill>
                <a:schemeClr val="tx1"/>
              </a:solidFill>
            </a:endParaRPr>
          </a:p>
        </p:txBody>
      </p:sp>
      <p:sp>
        <p:nvSpPr>
          <p:cNvPr id="2" name="Oval 1">
            <a:extLst>
              <a:ext uri="{FF2B5EF4-FFF2-40B4-BE49-F238E27FC236}">
                <a16:creationId xmlns:a16="http://schemas.microsoft.com/office/drawing/2014/main" id="{70D564B8-7C73-BC40-BD84-7232062F1682}"/>
              </a:ext>
            </a:extLst>
          </p:cNvPr>
          <p:cNvSpPr/>
          <p:nvPr/>
        </p:nvSpPr>
        <p:spPr>
          <a:xfrm>
            <a:off x="675119" y="2473472"/>
            <a:ext cx="402256" cy="196553"/>
          </a:xfrm>
          <a:prstGeom prst="ellipse">
            <a:avLst/>
          </a:prstGeom>
          <a:noFill/>
          <a:ln>
            <a:solidFill>
              <a:srgbClr val="EEDC2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 name="Oval 6">
            <a:extLst>
              <a:ext uri="{FF2B5EF4-FFF2-40B4-BE49-F238E27FC236}">
                <a16:creationId xmlns:a16="http://schemas.microsoft.com/office/drawing/2014/main" id="{B5C5C4BD-1423-D04E-BAC9-C164C5917A0C}"/>
              </a:ext>
            </a:extLst>
          </p:cNvPr>
          <p:cNvSpPr/>
          <p:nvPr/>
        </p:nvSpPr>
        <p:spPr>
          <a:xfrm flipH="1" flipV="1">
            <a:off x="336741" y="3235439"/>
            <a:ext cx="740634" cy="275963"/>
          </a:xfrm>
          <a:prstGeom prst="ellipse">
            <a:avLst/>
          </a:prstGeom>
          <a:noFill/>
          <a:ln>
            <a:solidFill>
              <a:srgbClr val="EEDC2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4" name="TextBox 3">
            <a:extLst>
              <a:ext uri="{FF2B5EF4-FFF2-40B4-BE49-F238E27FC236}">
                <a16:creationId xmlns:a16="http://schemas.microsoft.com/office/drawing/2014/main" id="{E992D080-B83B-3F45-AA5D-4584A6A4FC12}"/>
              </a:ext>
            </a:extLst>
          </p:cNvPr>
          <p:cNvSpPr txBox="1"/>
          <p:nvPr/>
        </p:nvSpPr>
        <p:spPr>
          <a:xfrm>
            <a:off x="4734370" y="4973652"/>
            <a:ext cx="184731" cy="307777"/>
          </a:xfrm>
          <a:prstGeom prst="rect">
            <a:avLst/>
          </a:prstGeom>
          <a:noFill/>
        </p:spPr>
        <p:txBody>
          <a:bodyPr wrap="none" rtlCol="0">
            <a:spAutoFit/>
          </a:bodyPr>
          <a:lstStyle/>
          <a:p>
            <a:endParaRPr lang="en-CN" dirty="0"/>
          </a:p>
        </p:txBody>
      </p:sp>
      <p:sp>
        <p:nvSpPr>
          <p:cNvPr id="5" name="Slide Number Placeholder 4">
            <a:extLst>
              <a:ext uri="{FF2B5EF4-FFF2-40B4-BE49-F238E27FC236}">
                <a16:creationId xmlns:a16="http://schemas.microsoft.com/office/drawing/2014/main" id="{8D419B9F-4ED0-0E48-B0EB-68C197AF84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15</a:t>
            </a:fld>
            <a:endParaRPr lang="es"/>
          </a:p>
        </p:txBody>
      </p:sp>
    </p:spTree>
    <p:extLst>
      <p:ext uri="{BB962C8B-B14F-4D97-AF65-F5344CB8AC3E}">
        <p14:creationId xmlns:p14="http://schemas.microsoft.com/office/powerpoint/2010/main" val="117358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flipH="1">
            <a:off x="294836" y="156926"/>
            <a:ext cx="8028829" cy="867300"/>
          </a:xfrm>
          <a:prstGeom prst="rect">
            <a:avLst/>
          </a:prstGeom>
        </p:spPr>
        <p:txBody>
          <a:bodyPr spcFirstLastPara="1" wrap="square" lIns="91425" tIns="91425" rIns="91425" bIns="91425" anchor="b" anchorCtr="0">
            <a:noAutofit/>
          </a:bodyPr>
          <a:lstStyle/>
          <a:p>
            <a:pPr algn="l"/>
            <a:r>
              <a:rPr lang="es" sz="2000" b="1" dirty="0">
                <a:solidFill>
                  <a:srgbClr val="002060"/>
                </a:solidFill>
              </a:rPr>
              <a:t>Exploratory Data Analysis </a:t>
            </a:r>
            <a:r>
              <a:rPr lang="es" sz="2000" dirty="0">
                <a:solidFill>
                  <a:srgbClr val="002060"/>
                </a:solidFill>
              </a:rPr>
              <a:t>– Correlation </a:t>
            </a:r>
            <a:r>
              <a:rPr lang="en-US" altLang="zh-CN" sz="2000" dirty="0">
                <a:solidFill>
                  <a:srgbClr val="002060"/>
                </a:solidFill>
              </a:rPr>
              <a:t>A</a:t>
            </a:r>
            <a:r>
              <a:rPr lang="es" sz="2000" dirty="0">
                <a:solidFill>
                  <a:srgbClr val="002060"/>
                </a:solidFill>
              </a:rPr>
              <a:t>nalysis</a:t>
            </a:r>
            <a:endParaRPr lang="zh-CN" altLang="en-US" sz="2000" dirty="0">
              <a:solidFill>
                <a:srgbClr val="002060"/>
              </a:solidFill>
            </a:endParaRPr>
          </a:p>
        </p:txBody>
      </p:sp>
      <p:sp>
        <p:nvSpPr>
          <p:cNvPr id="5" name="Google Shape;298;p36">
            <a:extLst>
              <a:ext uri="{FF2B5EF4-FFF2-40B4-BE49-F238E27FC236}">
                <a16:creationId xmlns:a16="http://schemas.microsoft.com/office/drawing/2014/main" id="{18A3C998-27A4-6543-B58B-9AC206721779}"/>
              </a:ext>
            </a:extLst>
          </p:cNvPr>
          <p:cNvSpPr txBox="1">
            <a:spLocks/>
          </p:cNvSpPr>
          <p:nvPr/>
        </p:nvSpPr>
        <p:spPr>
          <a:xfrm flipH="1">
            <a:off x="4691641" y="1527704"/>
            <a:ext cx="3524775" cy="2088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666666"/>
                </a:solidFill>
                <a:latin typeface="Spectral Light"/>
                <a:ea typeface="Spectral Light"/>
                <a:cs typeface="Spectral Light"/>
                <a:sym typeface="Spectral Light"/>
              </a:defRPr>
            </a:lvl9pPr>
          </a:lstStyle>
          <a:p>
            <a:pPr marL="139700" lvl="0" indent="0" algn="l">
              <a:buClr>
                <a:srgbClr val="202020"/>
              </a:buClr>
            </a:pPr>
            <a:endParaRPr lang="es" dirty="0">
              <a:solidFill>
                <a:schemeClr val="tx1"/>
              </a:solidFill>
              <a:latin typeface="Times New Roman"/>
              <a:ea typeface="Times New Roman"/>
              <a:cs typeface="Times New Roman"/>
            </a:endParaRPr>
          </a:p>
          <a:p>
            <a:pPr marL="425450" indent="-285750" algn="l">
              <a:buClr>
                <a:srgbClr val="202020"/>
              </a:buClr>
              <a:buSzPct val="130000"/>
              <a:buFont typeface="Arial" panose="020B0604020202020204" pitchFamily="34" charset="0"/>
              <a:buChar char="•"/>
            </a:pPr>
            <a:r>
              <a:rPr lang="es" dirty="0">
                <a:solidFill>
                  <a:schemeClr val="tx1"/>
                </a:solidFill>
                <a:latin typeface="Times New Roman"/>
                <a:ea typeface="Times New Roman"/>
                <a:cs typeface="Times New Roman"/>
                <a:sym typeface="Times New Roman"/>
              </a:rPr>
              <a:t>Correlation between RT (residual + trend) </a:t>
            </a:r>
            <a:r>
              <a:rPr lang="es" b="1" dirty="0">
                <a:solidFill>
                  <a:schemeClr val="tx1"/>
                </a:solidFill>
                <a:latin typeface="Times New Roman"/>
                <a:ea typeface="Times New Roman"/>
                <a:cs typeface="Times New Roman"/>
                <a:sym typeface="Times New Roman"/>
              </a:rPr>
              <a:t>Seasonally Adjusted Revenue </a:t>
            </a:r>
            <a:r>
              <a:rPr lang="es" dirty="0">
                <a:solidFill>
                  <a:schemeClr val="tx1"/>
                </a:solidFill>
                <a:latin typeface="Times New Roman"/>
                <a:ea typeface="Times New Roman"/>
                <a:cs typeface="Times New Roman"/>
                <a:sym typeface="Times New Roman"/>
              </a:rPr>
              <a:t>and </a:t>
            </a:r>
            <a:r>
              <a:rPr lang="es" b="1" dirty="0">
                <a:solidFill>
                  <a:schemeClr val="tx1"/>
                </a:solidFill>
                <a:latin typeface="Times New Roman"/>
                <a:ea typeface="Times New Roman"/>
                <a:cs typeface="Times New Roman"/>
                <a:sym typeface="Times New Roman"/>
              </a:rPr>
              <a:t>BLS </a:t>
            </a:r>
            <a:r>
              <a:rPr lang="es" dirty="0">
                <a:solidFill>
                  <a:schemeClr val="tx1"/>
                </a:solidFill>
                <a:latin typeface="Times New Roman"/>
                <a:ea typeface="Times New Roman"/>
                <a:cs typeface="Times New Roman"/>
                <a:sym typeface="Times New Roman"/>
              </a:rPr>
              <a:t>external factors</a:t>
            </a:r>
            <a:endParaRPr lang="es" dirty="0">
              <a:solidFill>
                <a:schemeClr val="tx1"/>
              </a:solidFill>
              <a:latin typeface="Times New Roman"/>
              <a:ea typeface="Times New Roman"/>
              <a:cs typeface="Times New Roman"/>
            </a:endParaRPr>
          </a:p>
          <a:p>
            <a:pPr marL="425450" indent="-285750" algn="l">
              <a:buClr>
                <a:srgbClr val="202020"/>
              </a:buClr>
              <a:buSzPct val="130000"/>
              <a:buFont typeface="Arial" panose="020B0604020202020204" pitchFamily="34" charset="0"/>
              <a:buChar char="•"/>
            </a:pPr>
            <a:r>
              <a:rPr lang="es" dirty="0">
                <a:solidFill>
                  <a:schemeClr val="tx1"/>
                </a:solidFill>
                <a:latin typeface="Times New Roman"/>
                <a:cs typeface="Times New Roman"/>
              </a:rPr>
              <a:t>Monthly data from 06/2017 - 0</a:t>
            </a:r>
            <a:r>
              <a:rPr lang="en-US" altLang="zh-CN" dirty="0">
                <a:solidFill>
                  <a:schemeClr val="tx1"/>
                </a:solidFill>
                <a:latin typeface="Times New Roman"/>
                <a:cs typeface="Times New Roman"/>
              </a:rPr>
              <a:t>8</a:t>
            </a:r>
            <a:r>
              <a:rPr lang="es" dirty="0">
                <a:solidFill>
                  <a:schemeClr val="tx1"/>
                </a:solidFill>
                <a:latin typeface="Times New Roman"/>
                <a:cs typeface="Times New Roman"/>
              </a:rPr>
              <a:t>/2021</a:t>
            </a:r>
          </a:p>
          <a:p>
            <a:pPr algn="l">
              <a:buClr>
                <a:srgbClr val="202020"/>
              </a:buClr>
              <a:buFont typeface="Times New Roman"/>
              <a:buChar char="●"/>
            </a:pPr>
            <a:endParaRPr lang="es" dirty="0">
              <a:solidFill>
                <a:schemeClr val="tx1"/>
              </a:solidFill>
              <a:latin typeface="Times New Roman"/>
              <a:cs typeface="Times New Roman"/>
            </a:endParaRPr>
          </a:p>
          <a:p>
            <a:pPr marL="139700" indent="0" algn="l">
              <a:buClr>
                <a:srgbClr val="202020"/>
              </a:buClr>
            </a:pPr>
            <a:endParaRPr lang="es" b="1" u="sng" dirty="0">
              <a:solidFill>
                <a:schemeClr val="tx1"/>
              </a:solidFill>
              <a:latin typeface="Times New Roman"/>
              <a:cs typeface="Times New Roman"/>
            </a:endParaRPr>
          </a:p>
          <a:p>
            <a:pPr marL="139700" indent="0" algn="l">
              <a:buClr>
                <a:srgbClr val="202020"/>
              </a:buClr>
            </a:pPr>
            <a:endParaRPr lang="es" b="1" u="sng" dirty="0">
              <a:solidFill>
                <a:schemeClr val="tx1"/>
              </a:solidFill>
              <a:latin typeface="Times New Roman"/>
              <a:cs typeface="Times New Roman"/>
            </a:endParaRPr>
          </a:p>
          <a:p>
            <a:pPr marL="139700" indent="0" algn="l">
              <a:buClr>
                <a:srgbClr val="202020"/>
              </a:buClr>
            </a:pPr>
            <a:r>
              <a:rPr lang="es" b="1" u="sng" dirty="0">
                <a:solidFill>
                  <a:schemeClr val="tx1"/>
                </a:solidFill>
                <a:latin typeface="Times New Roman"/>
                <a:cs typeface="Times New Roman"/>
              </a:rPr>
              <a:t>Conclusion:</a:t>
            </a:r>
            <a:r>
              <a:rPr lang="es" b="1" dirty="0">
                <a:solidFill>
                  <a:schemeClr val="tx1"/>
                </a:solidFill>
                <a:latin typeface="Times New Roman"/>
                <a:cs typeface="Times New Roman"/>
              </a:rPr>
              <a:t> </a:t>
            </a:r>
            <a:r>
              <a:rPr lang="es" dirty="0">
                <a:solidFill>
                  <a:schemeClr val="tx1"/>
                </a:solidFill>
                <a:latin typeface="Times New Roman"/>
                <a:cs typeface="Times New Roman"/>
              </a:rPr>
              <a:t>Job Opening Rate is </a:t>
            </a:r>
            <a:r>
              <a:rPr lang="es" b="1" dirty="0">
                <a:solidFill>
                  <a:schemeClr val="tx1"/>
                </a:solidFill>
                <a:latin typeface="Times New Roman"/>
                <a:cs typeface="Times New Roman"/>
              </a:rPr>
              <a:t>moderately</a:t>
            </a:r>
            <a:r>
              <a:rPr lang="es" dirty="0">
                <a:solidFill>
                  <a:schemeClr val="tx1"/>
                </a:solidFill>
                <a:latin typeface="Times New Roman"/>
                <a:cs typeface="Times New Roman"/>
              </a:rPr>
              <a:t> correlated with Seasonality Adjusted Revenue (r = 0.43)</a:t>
            </a:r>
          </a:p>
          <a:p>
            <a:pPr algn="l">
              <a:buClr>
                <a:srgbClr val="202020"/>
              </a:buClr>
              <a:buFont typeface="Times New Roman"/>
              <a:buChar char="●"/>
            </a:pPr>
            <a:endParaRPr lang="es" dirty="0">
              <a:solidFill>
                <a:schemeClr val="tx1"/>
              </a:solidFill>
              <a:latin typeface="Times New Roman"/>
              <a:cs typeface="Times New Roman"/>
            </a:endParaRPr>
          </a:p>
          <a:p>
            <a:pPr marL="0" indent="0"/>
            <a:endParaRPr lang="en-US" dirty="0">
              <a:solidFill>
                <a:schemeClr val="tx1"/>
              </a:solidFill>
            </a:endParaRPr>
          </a:p>
          <a:p>
            <a:pPr algn="l">
              <a:buClr>
                <a:srgbClr val="202020"/>
              </a:buClr>
              <a:buFont typeface="Times New Roman"/>
              <a:buChar char="●"/>
            </a:pPr>
            <a:endParaRPr lang="es" altLang="zh-CN" dirty="0">
              <a:solidFill>
                <a:schemeClr val="tx1"/>
              </a:solidFill>
              <a:latin typeface="Times New Roman"/>
              <a:cs typeface="Times New Roman"/>
            </a:endParaRPr>
          </a:p>
          <a:p>
            <a:pPr marL="0" indent="0"/>
            <a:endParaRPr lang="en-US" dirty="0">
              <a:solidFill>
                <a:schemeClr val="tx1"/>
              </a:solidFill>
            </a:endParaRPr>
          </a:p>
        </p:txBody>
      </p:sp>
      <p:pic>
        <p:nvPicPr>
          <p:cNvPr id="7" name="Picture 6" descr="Chart, waterfall chart&#10;&#10;Description automatically generated">
            <a:extLst>
              <a:ext uri="{FF2B5EF4-FFF2-40B4-BE49-F238E27FC236}">
                <a16:creationId xmlns:a16="http://schemas.microsoft.com/office/drawing/2014/main" id="{16EBB8B1-44EF-EA43-BC0A-07313F84F610}"/>
              </a:ext>
            </a:extLst>
          </p:cNvPr>
          <p:cNvPicPr>
            <a:picLocks noChangeAspect="1"/>
          </p:cNvPicPr>
          <p:nvPr/>
        </p:nvPicPr>
        <p:blipFill>
          <a:blip r:embed="rId3"/>
          <a:stretch>
            <a:fillRect/>
          </a:stretch>
        </p:blipFill>
        <p:spPr>
          <a:xfrm>
            <a:off x="0" y="1206591"/>
            <a:ext cx="4782518" cy="3505200"/>
          </a:xfrm>
          <a:prstGeom prst="rect">
            <a:avLst/>
          </a:prstGeom>
        </p:spPr>
      </p:pic>
      <p:sp>
        <p:nvSpPr>
          <p:cNvPr id="8" name="Oval 7">
            <a:extLst>
              <a:ext uri="{FF2B5EF4-FFF2-40B4-BE49-F238E27FC236}">
                <a16:creationId xmlns:a16="http://schemas.microsoft.com/office/drawing/2014/main" id="{0AAAE6C7-C7AC-FB44-B8BA-11AFBA2E0D76}"/>
              </a:ext>
            </a:extLst>
          </p:cNvPr>
          <p:cNvSpPr/>
          <p:nvPr/>
        </p:nvSpPr>
        <p:spPr>
          <a:xfrm>
            <a:off x="111094" y="2230453"/>
            <a:ext cx="1051737" cy="341298"/>
          </a:xfrm>
          <a:prstGeom prst="ellipse">
            <a:avLst/>
          </a:prstGeom>
          <a:noFill/>
          <a:ln>
            <a:solidFill>
              <a:srgbClr val="EEDC2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 name="Slide Number Placeholder 1">
            <a:extLst>
              <a:ext uri="{FF2B5EF4-FFF2-40B4-BE49-F238E27FC236}">
                <a16:creationId xmlns:a16="http://schemas.microsoft.com/office/drawing/2014/main" id="{B60AB375-81AF-C247-BFD5-0E42A0A1E39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16</a:t>
            </a:fld>
            <a:endParaRPr lang="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pic>
        <p:nvPicPr>
          <p:cNvPr id="1026" name="Picture 2">
            <a:extLst>
              <a:ext uri="{FF2B5EF4-FFF2-40B4-BE49-F238E27FC236}">
                <a16:creationId xmlns:a16="http://schemas.microsoft.com/office/drawing/2014/main" id="{DCA9D540-E9A4-F848-9493-341BEE4A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9638"/>
            <a:ext cx="5345253" cy="3524442"/>
          </a:xfrm>
          <a:prstGeom prst="rect">
            <a:avLst/>
          </a:prstGeom>
          <a:noFill/>
          <a:extLst>
            <a:ext uri="{909E8E84-426E-40DD-AFC4-6F175D3DCCD1}">
              <a14:hiddenFill xmlns:a14="http://schemas.microsoft.com/office/drawing/2010/main">
                <a:solidFill>
                  <a:srgbClr val="FFFFFF"/>
                </a:solidFill>
              </a14:hiddenFill>
            </a:ext>
          </a:extLst>
        </p:spPr>
      </p:pic>
      <p:sp>
        <p:nvSpPr>
          <p:cNvPr id="326" name="Google Shape;326;p39"/>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EDA – Data Visualization</a:t>
            </a:r>
          </a:p>
        </p:txBody>
      </p:sp>
      <p:cxnSp>
        <p:nvCxnSpPr>
          <p:cNvPr id="327" name="Google Shape;327;p39"/>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10" name="TextBox 9">
            <a:extLst>
              <a:ext uri="{FF2B5EF4-FFF2-40B4-BE49-F238E27FC236}">
                <a16:creationId xmlns:a16="http://schemas.microsoft.com/office/drawing/2014/main" id="{55E1B4B8-C2C1-6E4D-90FC-A8292936A778}"/>
              </a:ext>
            </a:extLst>
          </p:cNvPr>
          <p:cNvSpPr txBox="1"/>
          <p:nvPr/>
        </p:nvSpPr>
        <p:spPr>
          <a:xfrm>
            <a:off x="5395747" y="2169829"/>
            <a:ext cx="3668310" cy="2246769"/>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a:t>
            </a:r>
            <a:r>
              <a:rPr lang="en-US" b="1" dirty="0">
                <a:solidFill>
                  <a:schemeClr val="tx1"/>
                </a:solidFill>
                <a:latin typeface="Times New Roman" panose="02020603050405020304" pitchFamily="18" charset="0"/>
                <a:cs typeface="Times New Roman" panose="02020603050405020304" pitchFamily="18" charset="0"/>
              </a:rPr>
              <a:t>total revenue </a:t>
            </a:r>
            <a:r>
              <a:rPr lang="en-US" dirty="0">
                <a:solidFill>
                  <a:schemeClr val="tx1"/>
                </a:solidFill>
                <a:latin typeface="Times New Roman" panose="02020603050405020304" pitchFamily="18" charset="0"/>
                <a:cs typeface="Times New Roman" panose="02020603050405020304" pitchFamily="18" charset="0"/>
              </a:rPr>
              <a:t>is increasing over the years. </a:t>
            </a:r>
          </a:p>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revenue percentage for the </a:t>
            </a:r>
            <a:r>
              <a:rPr lang="en-US" b="1" dirty="0">
                <a:solidFill>
                  <a:schemeClr val="tx1"/>
                </a:solidFill>
                <a:latin typeface="Times New Roman" panose="02020603050405020304" pitchFamily="18" charset="0"/>
                <a:cs typeface="Times New Roman" panose="02020603050405020304" pitchFamily="18" charset="0"/>
              </a:rPr>
              <a:t>Payroll </a:t>
            </a:r>
            <a:r>
              <a:rPr lang="en-US" dirty="0">
                <a:solidFill>
                  <a:schemeClr val="tx1"/>
                </a:solidFill>
                <a:latin typeface="Times New Roman" panose="02020603050405020304" pitchFamily="18" charset="0"/>
                <a:cs typeface="Times New Roman" panose="02020603050405020304" pitchFamily="18" charset="0"/>
              </a:rPr>
              <a:t>service product is decreasing.</a:t>
            </a:r>
          </a:p>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revenue percentage for the </a:t>
            </a:r>
            <a:r>
              <a:rPr lang="en-US" b="1" dirty="0">
                <a:solidFill>
                  <a:schemeClr val="tx1"/>
                </a:solidFill>
                <a:latin typeface="Times New Roman" panose="02020603050405020304" pitchFamily="18" charset="0"/>
                <a:cs typeface="Times New Roman" panose="02020603050405020304" pitchFamily="18" charset="0"/>
              </a:rPr>
              <a:t>ASO </a:t>
            </a:r>
            <a:r>
              <a:rPr lang="en-US" dirty="0">
                <a:solidFill>
                  <a:schemeClr val="tx1"/>
                </a:solidFill>
                <a:latin typeface="Times New Roman" panose="02020603050405020304" pitchFamily="18" charset="0"/>
                <a:cs typeface="Times New Roman" panose="02020603050405020304" pitchFamily="18" charset="0"/>
              </a:rPr>
              <a:t>service product is increasing.</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92470545-87E2-204E-82D4-6B07F25B6FE7}"/>
              </a:ext>
            </a:extLst>
          </p:cNvPr>
          <p:cNvSpPr txBox="1"/>
          <p:nvPr/>
        </p:nvSpPr>
        <p:spPr>
          <a:xfrm>
            <a:off x="207947" y="4777152"/>
            <a:ext cx="7652664" cy="523220"/>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 2022 fiscal year is incomplete (3 months data), but the </a:t>
            </a:r>
            <a:r>
              <a:rPr lang="en-US" altLang="zh-CN" dirty="0">
                <a:solidFill>
                  <a:schemeClr val="tx1"/>
                </a:solidFill>
                <a:latin typeface="Times New Roman" panose="02020603050405020304" pitchFamily="18" charset="0"/>
                <a:cs typeface="Times New Roman" panose="02020603050405020304" pitchFamily="18" charset="0"/>
              </a:rPr>
              <a:t>t</a:t>
            </a:r>
            <a:r>
              <a:rPr lang="en-US" dirty="0">
                <a:solidFill>
                  <a:schemeClr val="tx1"/>
                </a:solidFill>
                <a:latin typeface="Times New Roman" panose="02020603050405020304" pitchFamily="18" charset="0"/>
                <a:cs typeface="Times New Roman" panose="02020603050405020304" pitchFamily="18" charset="0"/>
              </a:rPr>
              <a:t>rend of each portion stays consistent.</a:t>
            </a:r>
          </a:p>
          <a:p>
            <a:endParaRPr lang="en-CN" dirty="0"/>
          </a:p>
        </p:txBody>
      </p:sp>
      <p:grpSp>
        <p:nvGrpSpPr>
          <p:cNvPr id="4" name="Group 3">
            <a:extLst>
              <a:ext uri="{FF2B5EF4-FFF2-40B4-BE49-F238E27FC236}">
                <a16:creationId xmlns:a16="http://schemas.microsoft.com/office/drawing/2014/main" id="{CE2D3305-9DB0-EC4E-A6B7-B088007A94D3}"/>
              </a:ext>
            </a:extLst>
          </p:cNvPr>
          <p:cNvGrpSpPr/>
          <p:nvPr/>
        </p:nvGrpSpPr>
        <p:grpSpPr>
          <a:xfrm>
            <a:off x="257522" y="1609496"/>
            <a:ext cx="5047273" cy="3084101"/>
            <a:chOff x="257522" y="1609496"/>
            <a:chExt cx="5047273" cy="3084101"/>
          </a:xfrm>
        </p:grpSpPr>
        <p:sp>
          <p:nvSpPr>
            <p:cNvPr id="2" name="TextBox 1">
              <a:extLst>
                <a:ext uri="{FF2B5EF4-FFF2-40B4-BE49-F238E27FC236}">
                  <a16:creationId xmlns:a16="http://schemas.microsoft.com/office/drawing/2014/main" id="{15289F88-7526-F442-B706-C9992B35A497}"/>
                </a:ext>
              </a:extLst>
            </p:cNvPr>
            <p:cNvSpPr txBox="1"/>
            <p:nvPr/>
          </p:nvSpPr>
          <p:spPr>
            <a:xfrm>
              <a:off x="587399" y="3613342"/>
              <a:ext cx="480303" cy="250050"/>
            </a:xfrm>
            <a:prstGeom prst="rect">
              <a:avLst/>
            </a:prstGeom>
            <a:noFill/>
          </p:spPr>
          <p:txBody>
            <a:bodyPr wrap="square" rtlCol="0">
              <a:spAutoFit/>
            </a:bodyPr>
            <a:lstStyle/>
            <a:p>
              <a:r>
                <a:rPr lang="en-US" sz="800" dirty="0">
                  <a:solidFill>
                    <a:schemeClr val="bg1"/>
                  </a:solidFill>
                </a:rPr>
                <a:t>57%</a:t>
              </a:r>
            </a:p>
          </p:txBody>
        </p:sp>
        <p:sp>
          <p:nvSpPr>
            <p:cNvPr id="16" name="TextBox 15">
              <a:extLst>
                <a:ext uri="{FF2B5EF4-FFF2-40B4-BE49-F238E27FC236}">
                  <a16:creationId xmlns:a16="http://schemas.microsoft.com/office/drawing/2014/main" id="{7E911D84-A6CC-1B4D-BEE6-75880CC6E123}"/>
                </a:ext>
              </a:extLst>
            </p:cNvPr>
            <p:cNvSpPr txBox="1"/>
            <p:nvPr/>
          </p:nvSpPr>
          <p:spPr>
            <a:xfrm>
              <a:off x="1576258" y="3613342"/>
              <a:ext cx="480303" cy="250050"/>
            </a:xfrm>
            <a:prstGeom prst="rect">
              <a:avLst/>
            </a:prstGeom>
            <a:noFill/>
          </p:spPr>
          <p:txBody>
            <a:bodyPr wrap="square" rtlCol="0">
              <a:spAutoFit/>
            </a:bodyPr>
            <a:lstStyle/>
            <a:p>
              <a:r>
                <a:rPr lang="en-US" sz="800" dirty="0">
                  <a:solidFill>
                    <a:schemeClr val="bg1"/>
                  </a:solidFill>
                </a:rPr>
                <a:t>54%</a:t>
              </a:r>
            </a:p>
          </p:txBody>
        </p:sp>
        <p:sp>
          <p:nvSpPr>
            <p:cNvPr id="17" name="TextBox 16">
              <a:extLst>
                <a:ext uri="{FF2B5EF4-FFF2-40B4-BE49-F238E27FC236}">
                  <a16:creationId xmlns:a16="http://schemas.microsoft.com/office/drawing/2014/main" id="{E20ACE6A-6D5D-1142-998E-74EF0B837DEA}"/>
                </a:ext>
              </a:extLst>
            </p:cNvPr>
            <p:cNvSpPr txBox="1"/>
            <p:nvPr/>
          </p:nvSpPr>
          <p:spPr>
            <a:xfrm>
              <a:off x="2565117" y="3613342"/>
              <a:ext cx="480303" cy="250050"/>
            </a:xfrm>
            <a:prstGeom prst="rect">
              <a:avLst/>
            </a:prstGeom>
            <a:noFill/>
          </p:spPr>
          <p:txBody>
            <a:bodyPr wrap="square" rtlCol="0">
              <a:spAutoFit/>
            </a:bodyPr>
            <a:lstStyle/>
            <a:p>
              <a:r>
                <a:rPr lang="en-US" sz="800" dirty="0">
                  <a:solidFill>
                    <a:schemeClr val="bg1"/>
                  </a:solidFill>
                </a:rPr>
                <a:t>52%</a:t>
              </a:r>
            </a:p>
          </p:txBody>
        </p:sp>
        <p:sp>
          <p:nvSpPr>
            <p:cNvPr id="18" name="TextBox 17">
              <a:extLst>
                <a:ext uri="{FF2B5EF4-FFF2-40B4-BE49-F238E27FC236}">
                  <a16:creationId xmlns:a16="http://schemas.microsoft.com/office/drawing/2014/main" id="{8DAB40FA-5584-A645-95D5-B50BF1953E0F}"/>
                </a:ext>
              </a:extLst>
            </p:cNvPr>
            <p:cNvSpPr txBox="1"/>
            <p:nvPr/>
          </p:nvSpPr>
          <p:spPr>
            <a:xfrm>
              <a:off x="3553976" y="3613342"/>
              <a:ext cx="480303" cy="250050"/>
            </a:xfrm>
            <a:prstGeom prst="rect">
              <a:avLst/>
            </a:prstGeom>
            <a:noFill/>
          </p:spPr>
          <p:txBody>
            <a:bodyPr wrap="square" rtlCol="0">
              <a:spAutoFit/>
            </a:bodyPr>
            <a:lstStyle/>
            <a:p>
              <a:r>
                <a:rPr lang="en-US" sz="800" dirty="0">
                  <a:solidFill>
                    <a:schemeClr val="bg1"/>
                  </a:solidFill>
                </a:rPr>
                <a:t>49%</a:t>
              </a:r>
            </a:p>
          </p:txBody>
        </p:sp>
        <p:sp>
          <p:nvSpPr>
            <p:cNvPr id="19" name="TextBox 18">
              <a:extLst>
                <a:ext uri="{FF2B5EF4-FFF2-40B4-BE49-F238E27FC236}">
                  <a16:creationId xmlns:a16="http://schemas.microsoft.com/office/drawing/2014/main" id="{E1F32FB4-9317-FD48-8EB6-3452BBB5CE5F}"/>
                </a:ext>
              </a:extLst>
            </p:cNvPr>
            <p:cNvSpPr txBox="1"/>
            <p:nvPr/>
          </p:nvSpPr>
          <p:spPr>
            <a:xfrm>
              <a:off x="4543663" y="4069505"/>
              <a:ext cx="480303" cy="250050"/>
            </a:xfrm>
            <a:prstGeom prst="rect">
              <a:avLst/>
            </a:prstGeom>
            <a:noFill/>
          </p:spPr>
          <p:txBody>
            <a:bodyPr wrap="square" rtlCol="0">
              <a:spAutoFit/>
            </a:bodyPr>
            <a:lstStyle/>
            <a:p>
              <a:r>
                <a:rPr lang="en-US" sz="800" dirty="0">
                  <a:solidFill>
                    <a:schemeClr val="bg1"/>
                  </a:solidFill>
                </a:rPr>
                <a:t>46%</a:t>
              </a:r>
            </a:p>
          </p:txBody>
        </p:sp>
        <p:sp>
          <p:nvSpPr>
            <p:cNvPr id="20" name="TextBox 19">
              <a:extLst>
                <a:ext uri="{FF2B5EF4-FFF2-40B4-BE49-F238E27FC236}">
                  <a16:creationId xmlns:a16="http://schemas.microsoft.com/office/drawing/2014/main" id="{F2DF5B35-26DD-1F4B-8EFB-BF7903DD442B}"/>
                </a:ext>
              </a:extLst>
            </p:cNvPr>
            <p:cNvSpPr txBox="1"/>
            <p:nvPr/>
          </p:nvSpPr>
          <p:spPr>
            <a:xfrm>
              <a:off x="601525" y="2592232"/>
              <a:ext cx="480303" cy="250050"/>
            </a:xfrm>
            <a:prstGeom prst="rect">
              <a:avLst/>
            </a:prstGeom>
            <a:noFill/>
          </p:spPr>
          <p:txBody>
            <a:bodyPr wrap="square" rtlCol="0">
              <a:spAutoFit/>
            </a:bodyPr>
            <a:lstStyle/>
            <a:p>
              <a:r>
                <a:rPr lang="en-US" sz="800" dirty="0">
                  <a:solidFill>
                    <a:schemeClr val="bg1"/>
                  </a:solidFill>
                </a:rPr>
                <a:t>18%</a:t>
              </a:r>
            </a:p>
          </p:txBody>
        </p:sp>
        <p:sp>
          <p:nvSpPr>
            <p:cNvPr id="21" name="TextBox 20">
              <a:extLst>
                <a:ext uri="{FF2B5EF4-FFF2-40B4-BE49-F238E27FC236}">
                  <a16:creationId xmlns:a16="http://schemas.microsoft.com/office/drawing/2014/main" id="{826B8F12-77E3-D748-8F49-EA130CE0FE95}"/>
                </a:ext>
              </a:extLst>
            </p:cNvPr>
            <p:cNvSpPr txBox="1"/>
            <p:nvPr/>
          </p:nvSpPr>
          <p:spPr>
            <a:xfrm>
              <a:off x="1590384" y="2506429"/>
              <a:ext cx="480303" cy="250050"/>
            </a:xfrm>
            <a:prstGeom prst="rect">
              <a:avLst/>
            </a:prstGeom>
            <a:noFill/>
          </p:spPr>
          <p:txBody>
            <a:bodyPr wrap="square" rtlCol="0">
              <a:spAutoFit/>
            </a:bodyPr>
            <a:lstStyle/>
            <a:p>
              <a:r>
                <a:rPr lang="en-US" sz="800" dirty="0">
                  <a:solidFill>
                    <a:schemeClr val="bg1"/>
                  </a:solidFill>
                </a:rPr>
                <a:t>20%</a:t>
              </a:r>
            </a:p>
          </p:txBody>
        </p:sp>
        <p:sp>
          <p:nvSpPr>
            <p:cNvPr id="22" name="TextBox 21">
              <a:extLst>
                <a:ext uri="{FF2B5EF4-FFF2-40B4-BE49-F238E27FC236}">
                  <a16:creationId xmlns:a16="http://schemas.microsoft.com/office/drawing/2014/main" id="{31B3D466-B5B7-8441-8D3E-7847CD7F5783}"/>
                </a:ext>
              </a:extLst>
            </p:cNvPr>
            <p:cNvSpPr txBox="1"/>
            <p:nvPr/>
          </p:nvSpPr>
          <p:spPr>
            <a:xfrm>
              <a:off x="2565117" y="2474134"/>
              <a:ext cx="480303" cy="250050"/>
            </a:xfrm>
            <a:prstGeom prst="rect">
              <a:avLst/>
            </a:prstGeom>
            <a:noFill/>
          </p:spPr>
          <p:txBody>
            <a:bodyPr wrap="square" rtlCol="0">
              <a:spAutoFit/>
            </a:bodyPr>
            <a:lstStyle/>
            <a:p>
              <a:r>
                <a:rPr lang="en-US" sz="800" dirty="0">
                  <a:solidFill>
                    <a:schemeClr val="bg1"/>
                  </a:solidFill>
                </a:rPr>
                <a:t>22%</a:t>
              </a:r>
            </a:p>
          </p:txBody>
        </p:sp>
        <p:sp>
          <p:nvSpPr>
            <p:cNvPr id="23" name="TextBox 22">
              <a:extLst>
                <a:ext uri="{FF2B5EF4-FFF2-40B4-BE49-F238E27FC236}">
                  <a16:creationId xmlns:a16="http://schemas.microsoft.com/office/drawing/2014/main" id="{65CBC712-589C-EA40-AAC4-464F8C5BD534}"/>
                </a:ext>
              </a:extLst>
            </p:cNvPr>
            <p:cNvSpPr txBox="1"/>
            <p:nvPr/>
          </p:nvSpPr>
          <p:spPr>
            <a:xfrm>
              <a:off x="3553976" y="2474134"/>
              <a:ext cx="480303" cy="250050"/>
            </a:xfrm>
            <a:prstGeom prst="rect">
              <a:avLst/>
            </a:prstGeom>
            <a:noFill/>
          </p:spPr>
          <p:txBody>
            <a:bodyPr wrap="square" rtlCol="0">
              <a:spAutoFit/>
            </a:bodyPr>
            <a:lstStyle/>
            <a:p>
              <a:r>
                <a:rPr lang="en-US" sz="800" dirty="0">
                  <a:solidFill>
                    <a:schemeClr val="bg1"/>
                  </a:solidFill>
                </a:rPr>
                <a:t>24%</a:t>
              </a:r>
            </a:p>
          </p:txBody>
        </p:sp>
        <p:sp>
          <p:nvSpPr>
            <p:cNvPr id="24" name="TextBox 23">
              <a:extLst>
                <a:ext uri="{FF2B5EF4-FFF2-40B4-BE49-F238E27FC236}">
                  <a16:creationId xmlns:a16="http://schemas.microsoft.com/office/drawing/2014/main" id="{7938FF1A-A238-DF45-8A1D-D912A59DB0AD}"/>
                </a:ext>
              </a:extLst>
            </p:cNvPr>
            <p:cNvSpPr txBox="1"/>
            <p:nvPr/>
          </p:nvSpPr>
          <p:spPr>
            <a:xfrm>
              <a:off x="4543663" y="3642531"/>
              <a:ext cx="480303" cy="250050"/>
            </a:xfrm>
            <a:prstGeom prst="rect">
              <a:avLst/>
            </a:prstGeom>
            <a:noFill/>
          </p:spPr>
          <p:txBody>
            <a:bodyPr wrap="square" rtlCol="0">
              <a:spAutoFit/>
            </a:bodyPr>
            <a:lstStyle/>
            <a:p>
              <a:r>
                <a:rPr lang="en-US" sz="800" dirty="0">
                  <a:solidFill>
                    <a:schemeClr val="bg1"/>
                  </a:solidFill>
                </a:rPr>
                <a:t>27%</a:t>
              </a:r>
            </a:p>
          </p:txBody>
        </p:sp>
        <p:sp>
          <p:nvSpPr>
            <p:cNvPr id="26" name="TextBox 25">
              <a:extLst>
                <a:ext uri="{FF2B5EF4-FFF2-40B4-BE49-F238E27FC236}">
                  <a16:creationId xmlns:a16="http://schemas.microsoft.com/office/drawing/2014/main" id="{55152F55-DC77-BD46-95E6-9AAFE16FD716}"/>
                </a:ext>
              </a:extLst>
            </p:cNvPr>
            <p:cNvSpPr txBox="1"/>
            <p:nvPr/>
          </p:nvSpPr>
          <p:spPr>
            <a:xfrm>
              <a:off x="601525" y="2214719"/>
              <a:ext cx="480303" cy="250050"/>
            </a:xfrm>
            <a:prstGeom prst="rect">
              <a:avLst/>
            </a:prstGeom>
            <a:noFill/>
          </p:spPr>
          <p:txBody>
            <a:bodyPr wrap="square" rtlCol="0">
              <a:spAutoFit/>
            </a:bodyPr>
            <a:lstStyle/>
            <a:p>
              <a:r>
                <a:rPr lang="en-US" sz="800" dirty="0">
                  <a:solidFill>
                    <a:schemeClr val="bg1"/>
                  </a:solidFill>
                </a:rPr>
                <a:t>  7%</a:t>
              </a:r>
            </a:p>
          </p:txBody>
        </p:sp>
        <p:sp>
          <p:nvSpPr>
            <p:cNvPr id="27" name="TextBox 26">
              <a:extLst>
                <a:ext uri="{FF2B5EF4-FFF2-40B4-BE49-F238E27FC236}">
                  <a16:creationId xmlns:a16="http://schemas.microsoft.com/office/drawing/2014/main" id="{96B1C033-4796-3748-B461-A78DC9DDE263}"/>
                </a:ext>
              </a:extLst>
            </p:cNvPr>
            <p:cNvSpPr txBox="1"/>
            <p:nvPr/>
          </p:nvSpPr>
          <p:spPr>
            <a:xfrm>
              <a:off x="1576257" y="2070299"/>
              <a:ext cx="480303" cy="250050"/>
            </a:xfrm>
            <a:prstGeom prst="rect">
              <a:avLst/>
            </a:prstGeom>
            <a:noFill/>
          </p:spPr>
          <p:txBody>
            <a:bodyPr wrap="square" rtlCol="0">
              <a:spAutoFit/>
            </a:bodyPr>
            <a:lstStyle/>
            <a:p>
              <a:r>
                <a:rPr lang="en-US" sz="800" dirty="0">
                  <a:solidFill>
                    <a:schemeClr val="bg1"/>
                  </a:solidFill>
                </a:rPr>
                <a:t>  8%</a:t>
              </a:r>
            </a:p>
          </p:txBody>
        </p:sp>
        <p:sp>
          <p:nvSpPr>
            <p:cNvPr id="28" name="TextBox 27">
              <a:extLst>
                <a:ext uri="{FF2B5EF4-FFF2-40B4-BE49-F238E27FC236}">
                  <a16:creationId xmlns:a16="http://schemas.microsoft.com/office/drawing/2014/main" id="{E55A91C1-C38D-2F4A-8638-4A9FF8B33611}"/>
                </a:ext>
              </a:extLst>
            </p:cNvPr>
            <p:cNvSpPr txBox="1"/>
            <p:nvPr/>
          </p:nvSpPr>
          <p:spPr>
            <a:xfrm>
              <a:off x="2550989" y="1923302"/>
              <a:ext cx="480303" cy="250050"/>
            </a:xfrm>
            <a:prstGeom prst="rect">
              <a:avLst/>
            </a:prstGeom>
            <a:noFill/>
          </p:spPr>
          <p:txBody>
            <a:bodyPr wrap="square" rtlCol="0">
              <a:spAutoFit/>
            </a:bodyPr>
            <a:lstStyle/>
            <a:p>
              <a:r>
                <a:rPr lang="en-US" sz="800" dirty="0">
                  <a:solidFill>
                    <a:schemeClr val="bg1"/>
                  </a:solidFill>
                </a:rPr>
                <a:t>  8%</a:t>
              </a:r>
            </a:p>
          </p:txBody>
        </p:sp>
        <p:sp>
          <p:nvSpPr>
            <p:cNvPr id="29" name="TextBox 28">
              <a:extLst>
                <a:ext uri="{FF2B5EF4-FFF2-40B4-BE49-F238E27FC236}">
                  <a16:creationId xmlns:a16="http://schemas.microsoft.com/office/drawing/2014/main" id="{026DFC72-A805-914E-855F-B2703EB9647B}"/>
                </a:ext>
              </a:extLst>
            </p:cNvPr>
            <p:cNvSpPr txBox="1"/>
            <p:nvPr/>
          </p:nvSpPr>
          <p:spPr>
            <a:xfrm>
              <a:off x="3525721" y="1880112"/>
              <a:ext cx="480303" cy="250050"/>
            </a:xfrm>
            <a:prstGeom prst="rect">
              <a:avLst/>
            </a:prstGeom>
            <a:noFill/>
          </p:spPr>
          <p:txBody>
            <a:bodyPr wrap="square" rtlCol="0">
              <a:spAutoFit/>
            </a:bodyPr>
            <a:lstStyle/>
            <a:p>
              <a:r>
                <a:rPr lang="en-US" sz="800" dirty="0">
                  <a:solidFill>
                    <a:schemeClr val="bg1"/>
                  </a:solidFill>
                </a:rPr>
                <a:t>  9%</a:t>
              </a:r>
            </a:p>
          </p:txBody>
        </p:sp>
        <p:sp>
          <p:nvSpPr>
            <p:cNvPr id="25" name="TextBox 24">
              <a:extLst>
                <a:ext uri="{FF2B5EF4-FFF2-40B4-BE49-F238E27FC236}">
                  <a16:creationId xmlns:a16="http://schemas.microsoft.com/office/drawing/2014/main" id="{F0E87050-E68F-A344-BCCC-315095111155}"/>
                </a:ext>
              </a:extLst>
            </p:cNvPr>
            <p:cNvSpPr txBox="1"/>
            <p:nvPr/>
          </p:nvSpPr>
          <p:spPr>
            <a:xfrm>
              <a:off x="629608" y="2005137"/>
              <a:ext cx="480303" cy="215444"/>
            </a:xfrm>
            <a:prstGeom prst="rect">
              <a:avLst/>
            </a:prstGeom>
            <a:noFill/>
          </p:spPr>
          <p:txBody>
            <a:bodyPr wrap="square" rtlCol="0">
              <a:spAutoFit/>
            </a:bodyPr>
            <a:lstStyle/>
            <a:p>
              <a:r>
                <a:rPr lang="en-US" sz="800" dirty="0">
                  <a:solidFill>
                    <a:schemeClr val="bg1"/>
                  </a:solidFill>
                </a:rPr>
                <a:t>4%</a:t>
              </a:r>
            </a:p>
          </p:txBody>
        </p:sp>
        <p:sp>
          <p:nvSpPr>
            <p:cNvPr id="30" name="TextBox 29">
              <a:extLst>
                <a:ext uri="{FF2B5EF4-FFF2-40B4-BE49-F238E27FC236}">
                  <a16:creationId xmlns:a16="http://schemas.microsoft.com/office/drawing/2014/main" id="{3A66F971-2F32-6842-83E5-3A3231724F2E}"/>
                </a:ext>
              </a:extLst>
            </p:cNvPr>
            <p:cNvSpPr txBox="1"/>
            <p:nvPr/>
          </p:nvSpPr>
          <p:spPr>
            <a:xfrm>
              <a:off x="1622166" y="1824940"/>
              <a:ext cx="480303" cy="215444"/>
            </a:xfrm>
            <a:prstGeom prst="rect">
              <a:avLst/>
            </a:prstGeom>
            <a:noFill/>
          </p:spPr>
          <p:txBody>
            <a:bodyPr wrap="square" rtlCol="0">
              <a:spAutoFit/>
            </a:bodyPr>
            <a:lstStyle/>
            <a:p>
              <a:r>
                <a:rPr lang="en-US" sz="800" dirty="0">
                  <a:solidFill>
                    <a:schemeClr val="bg1"/>
                  </a:solidFill>
                </a:rPr>
                <a:t>5%</a:t>
              </a:r>
            </a:p>
          </p:txBody>
        </p:sp>
        <p:sp>
          <p:nvSpPr>
            <p:cNvPr id="31" name="TextBox 30">
              <a:extLst>
                <a:ext uri="{FF2B5EF4-FFF2-40B4-BE49-F238E27FC236}">
                  <a16:creationId xmlns:a16="http://schemas.microsoft.com/office/drawing/2014/main" id="{A8AA1D88-6F1B-D642-97CC-D27DBABCD23E}"/>
                </a:ext>
              </a:extLst>
            </p:cNvPr>
            <p:cNvSpPr txBox="1"/>
            <p:nvPr/>
          </p:nvSpPr>
          <p:spPr>
            <a:xfrm>
              <a:off x="2614724" y="1695246"/>
              <a:ext cx="480303" cy="215444"/>
            </a:xfrm>
            <a:prstGeom prst="rect">
              <a:avLst/>
            </a:prstGeom>
            <a:noFill/>
          </p:spPr>
          <p:txBody>
            <a:bodyPr wrap="square" rtlCol="0">
              <a:spAutoFit/>
            </a:bodyPr>
            <a:lstStyle/>
            <a:p>
              <a:r>
                <a:rPr lang="en-US" sz="800" dirty="0">
                  <a:solidFill>
                    <a:schemeClr val="bg1"/>
                  </a:solidFill>
                </a:rPr>
                <a:t>5%</a:t>
              </a:r>
            </a:p>
          </p:txBody>
        </p:sp>
        <p:sp>
          <p:nvSpPr>
            <p:cNvPr id="32" name="TextBox 31">
              <a:extLst>
                <a:ext uri="{FF2B5EF4-FFF2-40B4-BE49-F238E27FC236}">
                  <a16:creationId xmlns:a16="http://schemas.microsoft.com/office/drawing/2014/main" id="{34890371-A945-204B-AB0F-7814E4A52F50}"/>
                </a:ext>
              </a:extLst>
            </p:cNvPr>
            <p:cNvSpPr txBox="1"/>
            <p:nvPr/>
          </p:nvSpPr>
          <p:spPr>
            <a:xfrm>
              <a:off x="3602637" y="1609496"/>
              <a:ext cx="480303" cy="215444"/>
            </a:xfrm>
            <a:prstGeom prst="rect">
              <a:avLst/>
            </a:prstGeom>
            <a:noFill/>
          </p:spPr>
          <p:txBody>
            <a:bodyPr wrap="square" rtlCol="0">
              <a:spAutoFit/>
            </a:bodyPr>
            <a:lstStyle/>
            <a:p>
              <a:r>
                <a:rPr lang="en-US" sz="800" dirty="0">
                  <a:solidFill>
                    <a:schemeClr val="bg1"/>
                  </a:solidFill>
                </a:rPr>
                <a:t>5%</a:t>
              </a:r>
            </a:p>
          </p:txBody>
        </p:sp>
        <p:sp>
          <p:nvSpPr>
            <p:cNvPr id="53" name="Right Arrow 52">
              <a:extLst>
                <a:ext uri="{FF2B5EF4-FFF2-40B4-BE49-F238E27FC236}">
                  <a16:creationId xmlns:a16="http://schemas.microsoft.com/office/drawing/2014/main" id="{2D7AB5EC-D985-FA48-846B-97A2C35E8DAF}"/>
                </a:ext>
              </a:extLst>
            </p:cNvPr>
            <p:cNvSpPr/>
            <p:nvPr/>
          </p:nvSpPr>
          <p:spPr>
            <a:xfrm flipV="1">
              <a:off x="257522" y="2631445"/>
              <a:ext cx="177356" cy="45719"/>
            </a:xfrm>
            <a:prstGeom prst="rightArrow">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N" dirty="0"/>
            </a:p>
          </p:txBody>
        </p:sp>
        <p:sp>
          <p:nvSpPr>
            <p:cNvPr id="54" name="Right Arrow 53">
              <a:extLst>
                <a:ext uri="{FF2B5EF4-FFF2-40B4-BE49-F238E27FC236}">
                  <a16:creationId xmlns:a16="http://schemas.microsoft.com/office/drawing/2014/main" id="{D488E3A4-017C-E749-8089-0A265314A749}"/>
                </a:ext>
              </a:extLst>
            </p:cNvPr>
            <p:cNvSpPr/>
            <p:nvPr/>
          </p:nvSpPr>
          <p:spPr>
            <a:xfrm flipV="1">
              <a:off x="257522" y="3556511"/>
              <a:ext cx="177356" cy="56831"/>
            </a:xfrm>
            <a:prstGeom prst="rightArrow">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N" dirty="0"/>
            </a:p>
          </p:txBody>
        </p:sp>
        <p:sp>
          <p:nvSpPr>
            <p:cNvPr id="3" name="TextBox 2">
              <a:extLst>
                <a:ext uri="{FF2B5EF4-FFF2-40B4-BE49-F238E27FC236}">
                  <a16:creationId xmlns:a16="http://schemas.microsoft.com/office/drawing/2014/main" id="{408D002D-355B-B04D-8F19-F3DDA7842285}"/>
                </a:ext>
              </a:extLst>
            </p:cNvPr>
            <p:cNvSpPr txBox="1"/>
            <p:nvPr/>
          </p:nvSpPr>
          <p:spPr>
            <a:xfrm>
              <a:off x="257523" y="4416598"/>
              <a:ext cx="5047272" cy="276999"/>
            </a:xfrm>
            <a:prstGeom prst="rect">
              <a:avLst/>
            </a:prstGeom>
            <a:solidFill>
              <a:schemeClr val="bg1"/>
            </a:solidFill>
          </p:spPr>
          <p:txBody>
            <a:bodyPr wrap="square" rtlCol="0">
              <a:spAutoFit/>
            </a:bodyPr>
            <a:lstStyle/>
            <a:p>
              <a:r>
                <a:rPr lang="zh-CN" altLang="en-US" sz="1200" dirty="0"/>
                <a:t>      </a:t>
              </a:r>
              <a:r>
                <a:rPr lang="en-US" altLang="zh-CN" sz="1200" dirty="0"/>
                <a:t>2018</a:t>
              </a:r>
              <a:r>
                <a:rPr lang="zh-CN" altLang="en-US" sz="1200" dirty="0"/>
                <a:t>               </a:t>
              </a:r>
              <a:r>
                <a:rPr lang="en-US" altLang="zh-CN" sz="1200" dirty="0"/>
                <a:t>2019</a:t>
              </a:r>
              <a:r>
                <a:rPr lang="zh-CN" altLang="en-US" sz="1200" dirty="0"/>
                <a:t>                </a:t>
              </a:r>
              <a:r>
                <a:rPr lang="en-US" altLang="zh-CN" sz="1200" dirty="0"/>
                <a:t>2020</a:t>
              </a:r>
              <a:r>
                <a:rPr lang="zh-CN" altLang="en-US" sz="1200" dirty="0"/>
                <a:t>                </a:t>
              </a:r>
              <a:r>
                <a:rPr lang="en-US" altLang="zh-CN" sz="1200" dirty="0"/>
                <a:t>2021</a:t>
              </a:r>
              <a:r>
                <a:rPr lang="zh-CN" altLang="en-US" sz="1200" dirty="0"/>
                <a:t>                </a:t>
              </a:r>
              <a:r>
                <a:rPr lang="en-US" altLang="zh-CN" sz="1200" dirty="0"/>
                <a:t>2022</a:t>
              </a:r>
              <a:endParaRPr lang="en-CN" sz="1200" dirty="0"/>
            </a:p>
          </p:txBody>
        </p:sp>
      </p:grpSp>
      <p:sp>
        <p:nvSpPr>
          <p:cNvPr id="49" name="TextBox 48">
            <a:extLst>
              <a:ext uri="{FF2B5EF4-FFF2-40B4-BE49-F238E27FC236}">
                <a16:creationId xmlns:a16="http://schemas.microsoft.com/office/drawing/2014/main" id="{D6BF61EA-D676-1641-B456-EAE4AE470201}"/>
              </a:ext>
            </a:extLst>
          </p:cNvPr>
          <p:cNvSpPr txBox="1"/>
          <p:nvPr/>
        </p:nvSpPr>
        <p:spPr>
          <a:xfrm>
            <a:off x="6552511" y="1158555"/>
            <a:ext cx="2616200" cy="553998"/>
          </a:xfrm>
          <a:prstGeom prst="rect">
            <a:avLst/>
          </a:prstGeom>
          <a:noFill/>
        </p:spPr>
        <p:txBody>
          <a:bodyPr wrap="square" rtlCol="0">
            <a:spAutoFit/>
          </a:bodyPr>
          <a:lstStyle/>
          <a:p>
            <a:r>
              <a:rPr lang="en-US" sz="1000" dirty="0"/>
              <a:t>PEO: Professional Employer Organization</a:t>
            </a:r>
          </a:p>
          <a:p>
            <a:r>
              <a:rPr lang="en-US" sz="1000" dirty="0"/>
              <a:t>ASO: Administrative Services Organization</a:t>
            </a:r>
          </a:p>
          <a:p>
            <a:r>
              <a:rPr lang="en-US" sz="1000" dirty="0"/>
              <a:t>H&amp;B: Health &amp; Benefits </a:t>
            </a:r>
            <a:endParaRPr lang="en-CN" sz="1000" dirty="0"/>
          </a:p>
        </p:txBody>
      </p:sp>
      <p:sp>
        <p:nvSpPr>
          <p:cNvPr id="33" name="Slide Number Placeholder 1">
            <a:extLst>
              <a:ext uri="{FF2B5EF4-FFF2-40B4-BE49-F238E27FC236}">
                <a16:creationId xmlns:a16="http://schemas.microsoft.com/office/drawing/2014/main" id="{065DEC7D-393A-A14C-A31C-8912F57459FF}"/>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17</a:t>
            </a:fld>
            <a:endParaRPr lang="es" dirty="0"/>
          </a:p>
        </p:txBody>
      </p:sp>
    </p:spTree>
    <p:extLst>
      <p:ext uri="{BB962C8B-B14F-4D97-AF65-F5344CB8AC3E}">
        <p14:creationId xmlns:p14="http://schemas.microsoft.com/office/powerpoint/2010/main" val="356774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39"/>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EDA – Data Visualization</a:t>
            </a:r>
          </a:p>
        </p:txBody>
      </p:sp>
      <p:cxnSp>
        <p:nvCxnSpPr>
          <p:cNvPr id="327" name="Google Shape;327;p39"/>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6" name="TextBox 5">
            <a:extLst>
              <a:ext uri="{FF2B5EF4-FFF2-40B4-BE49-F238E27FC236}">
                <a16:creationId xmlns:a16="http://schemas.microsoft.com/office/drawing/2014/main" id="{44F280E0-8DB3-DF4A-B512-E8175BDAD6F2}"/>
              </a:ext>
            </a:extLst>
          </p:cNvPr>
          <p:cNvSpPr txBox="1"/>
          <p:nvPr/>
        </p:nvSpPr>
        <p:spPr>
          <a:xfrm>
            <a:off x="549129" y="4412973"/>
            <a:ext cx="8459700" cy="523220"/>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 the years, there is no significant change in revenue contribution among different industries.</a:t>
            </a:r>
          </a:p>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We can use Total Revenue instead of each industry for the future revenue prediction.</a:t>
            </a:r>
          </a:p>
        </p:txBody>
      </p:sp>
      <p:pic>
        <p:nvPicPr>
          <p:cNvPr id="7" name="Picture 6" descr="Chart, line chart&#10;&#10;Description automatically generated">
            <a:extLst>
              <a:ext uri="{FF2B5EF4-FFF2-40B4-BE49-F238E27FC236}">
                <a16:creationId xmlns:a16="http://schemas.microsoft.com/office/drawing/2014/main" id="{2E532231-B1E2-1D4F-91A3-42BC2073BD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8" y="1142265"/>
            <a:ext cx="8893431" cy="2783948"/>
          </a:xfrm>
          <a:prstGeom prst="rect">
            <a:avLst/>
          </a:prstGeom>
          <a:noFill/>
        </p:spPr>
      </p:pic>
      <p:pic>
        <p:nvPicPr>
          <p:cNvPr id="8" name="Picture 7">
            <a:extLst>
              <a:ext uri="{FF2B5EF4-FFF2-40B4-BE49-F238E27FC236}">
                <a16:creationId xmlns:a16="http://schemas.microsoft.com/office/drawing/2014/main" id="{8EB55611-03E8-2F43-B80F-3A9EDB2B123D}"/>
              </a:ext>
            </a:extLst>
          </p:cNvPr>
          <p:cNvPicPr>
            <a:picLocks noChangeAspect="1"/>
          </p:cNvPicPr>
          <p:nvPr/>
        </p:nvPicPr>
        <p:blipFill>
          <a:blip r:embed="rId4"/>
          <a:stretch>
            <a:fillRect/>
          </a:stretch>
        </p:blipFill>
        <p:spPr>
          <a:xfrm>
            <a:off x="6672508" y="3674843"/>
            <a:ext cx="2471492" cy="738130"/>
          </a:xfrm>
          <a:prstGeom prst="rect">
            <a:avLst/>
          </a:prstGeom>
        </p:spPr>
      </p:pic>
      <p:sp>
        <p:nvSpPr>
          <p:cNvPr id="12" name="Right Bracket 11">
            <a:extLst>
              <a:ext uri="{FF2B5EF4-FFF2-40B4-BE49-F238E27FC236}">
                <a16:creationId xmlns:a16="http://schemas.microsoft.com/office/drawing/2014/main" id="{61F0F64F-173B-9446-AD15-19C01749CC02}"/>
              </a:ext>
            </a:extLst>
          </p:cNvPr>
          <p:cNvSpPr/>
          <p:nvPr/>
        </p:nvSpPr>
        <p:spPr>
          <a:xfrm>
            <a:off x="6672508" y="3461523"/>
            <a:ext cx="105103" cy="220717"/>
          </a:xfrm>
          <a:prstGeom prst="rightBracket">
            <a:avLst/>
          </a:prstGeom>
          <a:noFill/>
          <a:ln w="31750" cap="flat" cmpd="sng" algn="ctr">
            <a:solidFill>
              <a:srgbClr val="D3481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 name="Right Bracket 12">
            <a:extLst>
              <a:ext uri="{FF2B5EF4-FFF2-40B4-BE49-F238E27FC236}">
                <a16:creationId xmlns:a16="http://schemas.microsoft.com/office/drawing/2014/main" id="{25092830-8DBC-0445-A493-A248C42B4918}"/>
              </a:ext>
            </a:extLst>
          </p:cNvPr>
          <p:cNvSpPr/>
          <p:nvPr/>
        </p:nvSpPr>
        <p:spPr>
          <a:xfrm rot="10800000">
            <a:off x="293648" y="3461437"/>
            <a:ext cx="105103" cy="220717"/>
          </a:xfrm>
          <a:prstGeom prst="rightBracket">
            <a:avLst/>
          </a:prstGeom>
          <a:noFill/>
          <a:ln w="31750" cap="flat" cmpd="sng" algn="ctr">
            <a:solidFill>
              <a:srgbClr val="D3481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4" name="Straight Arrow Connector 13">
            <a:extLst>
              <a:ext uri="{FF2B5EF4-FFF2-40B4-BE49-F238E27FC236}">
                <a16:creationId xmlns:a16="http://schemas.microsoft.com/office/drawing/2014/main" id="{EB353450-B912-D04B-AAD6-94241645B844}"/>
              </a:ext>
            </a:extLst>
          </p:cNvPr>
          <p:cNvCxnSpPr>
            <a:cxnSpLocks/>
          </p:cNvCxnSpPr>
          <p:nvPr/>
        </p:nvCxnSpPr>
        <p:spPr>
          <a:xfrm flipH="1" flipV="1">
            <a:off x="6856789" y="3517765"/>
            <a:ext cx="174047" cy="154681"/>
          </a:xfrm>
          <a:prstGeom prst="straightConnector1">
            <a:avLst/>
          </a:prstGeom>
          <a:noFill/>
          <a:ln w="38100" cap="flat" cmpd="sng" algn="ctr">
            <a:solidFill>
              <a:srgbClr val="D34817"/>
            </a:solidFill>
            <a:prstDash val="solid"/>
            <a:tailEnd type="triangle"/>
          </a:ln>
          <a:effectLst/>
        </p:spPr>
      </p:cxnSp>
      <p:sp>
        <p:nvSpPr>
          <p:cNvPr id="15" name="Slide Number Placeholder 1">
            <a:extLst>
              <a:ext uri="{FF2B5EF4-FFF2-40B4-BE49-F238E27FC236}">
                <a16:creationId xmlns:a16="http://schemas.microsoft.com/office/drawing/2014/main" id="{93F1C1E8-E24F-6D4F-84E5-755DD4669849}"/>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18</a:t>
            </a:fld>
            <a:endParaRPr lang="es" dirty="0"/>
          </a:p>
        </p:txBody>
      </p:sp>
    </p:spTree>
    <p:extLst>
      <p:ext uri="{BB962C8B-B14F-4D97-AF65-F5344CB8AC3E}">
        <p14:creationId xmlns:p14="http://schemas.microsoft.com/office/powerpoint/2010/main" val="197406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39"/>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EDA – Data Visualization</a:t>
            </a:r>
          </a:p>
        </p:txBody>
      </p:sp>
      <p:cxnSp>
        <p:nvCxnSpPr>
          <p:cNvPr id="327" name="Google Shape;327;p39"/>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pic>
        <p:nvPicPr>
          <p:cNvPr id="7170" name="Picture 2">
            <a:extLst>
              <a:ext uri="{FF2B5EF4-FFF2-40B4-BE49-F238E27FC236}">
                <a16:creationId xmlns:a16="http://schemas.microsoft.com/office/drawing/2014/main" id="{D037A3EE-8B6E-7A41-80D2-A3BD64AED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71" y="1252605"/>
            <a:ext cx="7931903" cy="31603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F280E0-8DB3-DF4A-B512-E8175BDAD6F2}"/>
              </a:ext>
            </a:extLst>
          </p:cNvPr>
          <p:cNvSpPr txBox="1"/>
          <p:nvPr/>
        </p:nvSpPr>
        <p:spPr>
          <a:xfrm>
            <a:off x="549129" y="4412973"/>
            <a:ext cx="8459700" cy="523220"/>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top-3 industries are Professional services, Health care, and Construction.</a:t>
            </a:r>
          </a:p>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One trillion infrastructure bill passed will lead a high potential opportunity in construction industry.</a:t>
            </a:r>
            <a:endParaRPr lang="en-US" dirty="0">
              <a:latin typeface="Times New Roman" panose="02020603050405020304" pitchFamily="18" charset="0"/>
              <a:cs typeface="Times New Roman" panose="02020603050405020304" pitchFamily="18" charset="0"/>
            </a:endParaRPr>
          </a:p>
        </p:txBody>
      </p:sp>
      <p:sp>
        <p:nvSpPr>
          <p:cNvPr id="7" name="Slide Number Placeholder 1">
            <a:extLst>
              <a:ext uri="{FF2B5EF4-FFF2-40B4-BE49-F238E27FC236}">
                <a16:creationId xmlns:a16="http://schemas.microsoft.com/office/drawing/2014/main" id="{95BD6F5E-F4E3-4647-935E-91939C2FB474}"/>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19</a:t>
            </a:fld>
            <a:endParaRPr lang="es" dirty="0"/>
          </a:p>
        </p:txBody>
      </p:sp>
    </p:spTree>
    <p:extLst>
      <p:ext uri="{BB962C8B-B14F-4D97-AF65-F5344CB8AC3E}">
        <p14:creationId xmlns:p14="http://schemas.microsoft.com/office/powerpoint/2010/main" val="412468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p25"/>
          <p:cNvSpPr txBox="1"/>
          <p:nvPr/>
        </p:nvSpPr>
        <p:spPr>
          <a:xfrm>
            <a:off x="1350830" y="1877866"/>
            <a:ext cx="2662309" cy="6475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300" dirty="0">
                <a:solidFill>
                  <a:srgbClr val="002060"/>
                </a:solidFill>
                <a:latin typeface="Montserrat ExtraBold"/>
                <a:ea typeface="Montserrat ExtraBold"/>
                <a:cs typeface="Montserrat ExtraBold"/>
                <a:sym typeface="Montserrat ExtraBold"/>
              </a:rPr>
              <a:t>Shijing Li (Project Manager)</a:t>
            </a:r>
          </a:p>
          <a:p>
            <a:pPr marL="0" lvl="0" indent="0" algn="ctr" rtl="0">
              <a:spcBef>
                <a:spcPts val="0"/>
              </a:spcBef>
              <a:spcAft>
                <a:spcPts val="0"/>
              </a:spcAft>
              <a:buClr>
                <a:schemeClr val="dk1"/>
              </a:buClr>
              <a:buSzPts val="1100"/>
              <a:buFont typeface="Arial"/>
              <a:buNone/>
            </a:pPr>
            <a:r>
              <a:rPr lang="en-US" sz="1100" dirty="0">
                <a:solidFill>
                  <a:schemeClr val="accent2">
                    <a:lumMod val="75000"/>
                    <a:lumOff val="25000"/>
                  </a:schemeClr>
                </a:solidFill>
                <a:latin typeface="Spectral Light"/>
                <a:ea typeface="Spectral Light"/>
                <a:cs typeface="Spectral Light"/>
                <a:sym typeface="Spectral Light"/>
              </a:rPr>
              <a:t>Data Collection/Preprocessing, Visualization</a:t>
            </a:r>
          </a:p>
        </p:txBody>
      </p:sp>
      <p:sp>
        <p:nvSpPr>
          <p:cNvPr id="167" name="Google Shape;167;p25"/>
          <p:cNvSpPr txBox="1"/>
          <p:nvPr/>
        </p:nvSpPr>
        <p:spPr>
          <a:xfrm>
            <a:off x="5831123" y="1864583"/>
            <a:ext cx="2216196" cy="67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dirty="0">
                <a:solidFill>
                  <a:srgbClr val="002060"/>
                </a:solidFill>
                <a:latin typeface="Montserrat ExtraBold"/>
                <a:ea typeface="Montserrat ExtraBold"/>
                <a:cs typeface="Montserrat ExtraBold"/>
                <a:sym typeface="Montserrat ExtraBold"/>
              </a:rPr>
              <a:t>Yangxin Fan</a:t>
            </a:r>
            <a:endParaRPr lang="en-US" sz="1300" dirty="0">
              <a:solidFill>
                <a:srgbClr val="002060"/>
              </a:solidFill>
              <a:latin typeface="Montserrat ExtraBold"/>
              <a:ea typeface="Montserrat ExtraBold"/>
              <a:cs typeface="Montserrat ExtraBold"/>
            </a:endParaRPr>
          </a:p>
          <a:p>
            <a:pPr lvl="0" algn="ctr">
              <a:buClr>
                <a:schemeClr val="dk1"/>
              </a:buClr>
              <a:buSzPts val="1100"/>
            </a:pPr>
            <a:r>
              <a:rPr lang="en-US" sz="1100" dirty="0">
                <a:solidFill>
                  <a:schemeClr val="accent2">
                    <a:lumMod val="75000"/>
                    <a:lumOff val="25000"/>
                  </a:schemeClr>
                </a:solidFill>
                <a:latin typeface="Spectral Light"/>
                <a:ea typeface="Spectral Light"/>
                <a:cs typeface="Spectral Light"/>
                <a:sym typeface="Spectral Light"/>
              </a:rPr>
              <a:t>Data Collection, EDA, Modeling</a:t>
            </a:r>
          </a:p>
        </p:txBody>
      </p:sp>
      <p:sp>
        <p:nvSpPr>
          <p:cNvPr id="168" name="Google Shape;168;p25"/>
          <p:cNvSpPr txBox="1"/>
          <p:nvPr/>
        </p:nvSpPr>
        <p:spPr>
          <a:xfrm>
            <a:off x="1504063" y="3370386"/>
            <a:ext cx="2303514" cy="70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dirty="0">
                <a:solidFill>
                  <a:srgbClr val="002060"/>
                </a:solidFill>
                <a:latin typeface="Montserrat ExtraBold"/>
                <a:ea typeface="Montserrat ExtraBold"/>
                <a:cs typeface="Montserrat ExtraBold"/>
                <a:sym typeface="Montserrat ExtraBold"/>
              </a:rPr>
              <a:t>Yuan Wang</a:t>
            </a:r>
            <a:endParaRPr lang="en-US" sz="1300" dirty="0">
              <a:solidFill>
                <a:srgbClr val="002060"/>
              </a:solidFill>
              <a:latin typeface="Montserrat ExtraBold"/>
              <a:ea typeface="Montserrat ExtraBold"/>
              <a:cs typeface="Montserrat ExtraBold"/>
            </a:endParaRPr>
          </a:p>
          <a:p>
            <a:pPr lvl="0" algn="ctr">
              <a:buClr>
                <a:schemeClr val="dk1"/>
              </a:buClr>
              <a:buSzPts val="1100"/>
            </a:pPr>
            <a:r>
              <a:rPr lang="en-US" sz="1100" dirty="0">
                <a:solidFill>
                  <a:schemeClr val="accent2">
                    <a:lumMod val="75000"/>
                    <a:lumOff val="25000"/>
                  </a:schemeClr>
                </a:solidFill>
                <a:latin typeface="Spectral Light"/>
                <a:ea typeface="Spectral Light"/>
                <a:cs typeface="Spectral Light"/>
                <a:sym typeface="Spectral Light"/>
              </a:rPr>
              <a:t>EDA, F</a:t>
            </a:r>
            <a:r>
              <a:rPr lang="en-US" altLang="zh-CN" sz="1100" dirty="0">
                <a:solidFill>
                  <a:schemeClr val="accent2">
                    <a:lumMod val="75000"/>
                    <a:lumOff val="25000"/>
                  </a:schemeClr>
                </a:solidFill>
                <a:latin typeface="Spectral Light"/>
                <a:ea typeface="Spectral Light"/>
                <a:cs typeface="Spectral Light"/>
                <a:sym typeface="Spectral Light"/>
              </a:rPr>
              <a:t>eature</a:t>
            </a:r>
            <a:r>
              <a:rPr lang="zh-CN" altLang="en-US" sz="1100" dirty="0">
                <a:solidFill>
                  <a:schemeClr val="accent2">
                    <a:lumMod val="75000"/>
                    <a:lumOff val="25000"/>
                  </a:schemeClr>
                </a:solidFill>
                <a:latin typeface="Spectral Light"/>
                <a:ea typeface="Spectral Light"/>
                <a:cs typeface="Spectral Light"/>
                <a:sym typeface="Spectral Light"/>
              </a:rPr>
              <a:t> </a:t>
            </a:r>
            <a:r>
              <a:rPr lang="en-US" sz="1100" dirty="0">
                <a:solidFill>
                  <a:schemeClr val="accent2">
                    <a:lumMod val="75000"/>
                    <a:lumOff val="25000"/>
                  </a:schemeClr>
                </a:solidFill>
                <a:latin typeface="Spectral Light"/>
                <a:ea typeface="Spectral Light"/>
                <a:cs typeface="Spectral Light"/>
                <a:sym typeface="Spectral Light"/>
              </a:rPr>
              <a:t>E</a:t>
            </a:r>
            <a:r>
              <a:rPr lang="en-US" altLang="zh-CN" sz="1100" dirty="0">
                <a:solidFill>
                  <a:schemeClr val="accent2">
                    <a:lumMod val="75000"/>
                    <a:lumOff val="25000"/>
                  </a:schemeClr>
                </a:solidFill>
                <a:latin typeface="Spectral Light"/>
                <a:ea typeface="Spectral Light"/>
                <a:cs typeface="Spectral Light"/>
                <a:sym typeface="Spectral Light"/>
              </a:rPr>
              <a:t>ngineering</a:t>
            </a:r>
            <a:r>
              <a:rPr lang="en-US" sz="1100" dirty="0">
                <a:solidFill>
                  <a:schemeClr val="accent2">
                    <a:lumMod val="75000"/>
                    <a:lumOff val="25000"/>
                  </a:schemeClr>
                </a:solidFill>
                <a:latin typeface="Spectral Light"/>
                <a:ea typeface="Spectral Light"/>
                <a:cs typeface="Spectral Light"/>
                <a:sym typeface="Spectral Light"/>
              </a:rPr>
              <a:t>, </a:t>
            </a:r>
          </a:p>
          <a:p>
            <a:pPr lvl="0" algn="ctr">
              <a:buClr>
                <a:schemeClr val="dk1"/>
              </a:buClr>
              <a:buSzPts val="1100"/>
            </a:pPr>
            <a:r>
              <a:rPr lang="en-US" sz="1100">
                <a:solidFill>
                  <a:schemeClr val="accent2">
                    <a:lumMod val="75000"/>
                    <a:lumOff val="25000"/>
                  </a:schemeClr>
                </a:solidFill>
                <a:latin typeface="Spectral Light"/>
                <a:ea typeface="Spectral Light"/>
                <a:cs typeface="Spectral Light"/>
                <a:sym typeface="Spectral Light"/>
              </a:rPr>
              <a:t>Model</a:t>
            </a:r>
            <a:r>
              <a:rPr lang="en-US" altLang="zh-CN" sz="1100">
                <a:solidFill>
                  <a:schemeClr val="accent2">
                    <a:lumMod val="75000"/>
                    <a:lumOff val="25000"/>
                  </a:schemeClr>
                </a:solidFill>
                <a:latin typeface="Spectral Light"/>
                <a:ea typeface="Spectral Light"/>
                <a:cs typeface="Spectral Light"/>
                <a:sym typeface="Spectral Light"/>
              </a:rPr>
              <a:t>ing</a:t>
            </a:r>
            <a:endParaRPr lang="en-US" sz="1100" dirty="0">
              <a:solidFill>
                <a:schemeClr val="accent2">
                  <a:lumMod val="75000"/>
                  <a:lumOff val="25000"/>
                </a:schemeClr>
              </a:solidFill>
              <a:latin typeface="Spectral Light"/>
              <a:ea typeface="Spectral Light"/>
              <a:cs typeface="Spectral Light"/>
              <a:sym typeface="Spectral Light"/>
            </a:endParaRPr>
          </a:p>
        </p:txBody>
      </p:sp>
      <p:sp>
        <p:nvSpPr>
          <p:cNvPr id="169" name="Google Shape;169;p25"/>
          <p:cNvSpPr txBox="1"/>
          <p:nvPr/>
        </p:nvSpPr>
        <p:spPr>
          <a:xfrm>
            <a:off x="6030159" y="3373028"/>
            <a:ext cx="2628600" cy="67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dirty="0">
                <a:solidFill>
                  <a:srgbClr val="002060"/>
                </a:solidFill>
                <a:latin typeface="Montserrat ExtraBold"/>
                <a:ea typeface="Montserrat ExtraBold"/>
                <a:cs typeface="Montserrat ExtraBold"/>
                <a:sym typeface="Montserrat ExtraBold"/>
              </a:rPr>
              <a:t>Lingyu Ye</a:t>
            </a:r>
            <a:endParaRPr lang="en-US" sz="1300" dirty="0">
              <a:solidFill>
                <a:srgbClr val="002060"/>
              </a:solidFill>
              <a:latin typeface="Montserrat ExtraBold"/>
              <a:ea typeface="Montserrat ExtraBold"/>
              <a:cs typeface="Montserrat ExtraBold"/>
              <a:sym typeface="Montserrat ExtraBold"/>
            </a:endParaRPr>
          </a:p>
          <a:p>
            <a:pPr marL="0" lvl="0" indent="0" algn="ctr" rtl="0">
              <a:spcBef>
                <a:spcPts val="0"/>
              </a:spcBef>
              <a:spcAft>
                <a:spcPts val="0"/>
              </a:spcAft>
              <a:buClr>
                <a:schemeClr val="dk1"/>
              </a:buClr>
              <a:buSzPts val="1100"/>
              <a:buFont typeface="Arial"/>
              <a:buNone/>
            </a:pPr>
            <a:r>
              <a:rPr lang="en-US" altLang="zh-CN" sz="1100" dirty="0">
                <a:solidFill>
                  <a:schemeClr val="accent2">
                    <a:lumMod val="75000"/>
                    <a:lumOff val="25000"/>
                  </a:schemeClr>
                </a:solidFill>
                <a:latin typeface="Spectral Light"/>
              </a:rPr>
              <a:t>Data</a:t>
            </a:r>
            <a:r>
              <a:rPr lang="zh-CN" altLang="en-US" sz="1100" dirty="0">
                <a:solidFill>
                  <a:schemeClr val="accent2">
                    <a:lumMod val="75000"/>
                    <a:lumOff val="25000"/>
                  </a:schemeClr>
                </a:solidFill>
                <a:latin typeface="Spectral Light"/>
              </a:rPr>
              <a:t> </a:t>
            </a:r>
            <a:r>
              <a:rPr lang="en-US" altLang="zh-CN" sz="1100" dirty="0">
                <a:solidFill>
                  <a:schemeClr val="accent2">
                    <a:lumMod val="75000"/>
                    <a:lumOff val="25000"/>
                  </a:schemeClr>
                </a:solidFill>
                <a:latin typeface="Spectral Light"/>
              </a:rPr>
              <a:t>Collection/Preprocessing,</a:t>
            </a:r>
            <a:r>
              <a:rPr lang="zh-CN" altLang="en-US" sz="1100" dirty="0">
                <a:solidFill>
                  <a:schemeClr val="accent2">
                    <a:lumMod val="75000"/>
                    <a:lumOff val="25000"/>
                  </a:schemeClr>
                </a:solidFill>
                <a:latin typeface="Spectral Light"/>
              </a:rPr>
              <a:t> </a:t>
            </a:r>
            <a:r>
              <a:rPr lang="en-US" altLang="zh-CN" sz="1100" dirty="0">
                <a:solidFill>
                  <a:schemeClr val="accent2">
                    <a:lumMod val="75000"/>
                    <a:lumOff val="25000"/>
                  </a:schemeClr>
                </a:solidFill>
                <a:latin typeface="Spectral Light"/>
              </a:rPr>
              <a:t>Visualization</a:t>
            </a:r>
            <a:endParaRPr lang="en-US" sz="1100" dirty="0">
              <a:solidFill>
                <a:schemeClr val="accent2">
                  <a:lumMod val="75000"/>
                  <a:lumOff val="25000"/>
                </a:schemeClr>
              </a:solidFill>
              <a:latin typeface="Spectral Light"/>
            </a:endParaRPr>
          </a:p>
        </p:txBody>
      </p:sp>
      <p:grpSp>
        <p:nvGrpSpPr>
          <p:cNvPr id="170" name="Google Shape;170;p25"/>
          <p:cNvGrpSpPr/>
          <p:nvPr/>
        </p:nvGrpSpPr>
        <p:grpSpPr>
          <a:xfrm>
            <a:off x="3481889" y="1977874"/>
            <a:ext cx="2216196" cy="2216196"/>
            <a:chOff x="535101" y="1415138"/>
            <a:chExt cx="1791300" cy="1791300"/>
          </a:xfrm>
        </p:grpSpPr>
        <p:sp>
          <p:nvSpPr>
            <p:cNvPr id="171" name="Google Shape;171;p25"/>
            <p:cNvSpPr/>
            <p:nvPr/>
          </p:nvSpPr>
          <p:spPr>
            <a:xfrm>
              <a:off x="535101" y="1415138"/>
              <a:ext cx="1791300" cy="17913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5"/>
            <p:cNvGrpSpPr/>
            <p:nvPr/>
          </p:nvGrpSpPr>
          <p:grpSpPr>
            <a:xfrm>
              <a:off x="566611" y="1446774"/>
              <a:ext cx="848332" cy="848158"/>
              <a:chOff x="3336473" y="1922375"/>
              <a:chExt cx="368952" cy="368877"/>
            </a:xfrm>
          </p:grpSpPr>
          <p:sp>
            <p:nvSpPr>
              <p:cNvPr id="173" name="Google Shape;173;p25"/>
              <p:cNvSpPr/>
              <p:nvPr/>
            </p:nvSpPr>
            <p:spPr>
              <a:xfrm>
                <a:off x="3451350" y="1922375"/>
                <a:ext cx="254075" cy="235575"/>
              </a:xfrm>
              <a:custGeom>
                <a:avLst/>
                <a:gdLst/>
                <a:ahLst/>
                <a:cxnLst/>
                <a:rect l="l" t="t" r="r" b="b"/>
                <a:pathLst>
                  <a:path w="10163" h="9423" extrusionOk="0">
                    <a:moveTo>
                      <a:pt x="10162" y="0"/>
                    </a:moveTo>
                    <a:cubicBezTo>
                      <a:pt x="6366" y="66"/>
                      <a:pt x="2732" y="1569"/>
                      <a:pt x="0" y="4210"/>
                    </a:cubicBezTo>
                    <a:lnTo>
                      <a:pt x="4323" y="8533"/>
                    </a:lnTo>
                    <a:lnTo>
                      <a:pt x="5216" y="9423"/>
                    </a:lnTo>
                    <a:cubicBezTo>
                      <a:pt x="6563" y="8163"/>
                      <a:pt x="8320" y="7437"/>
                      <a:pt x="10162" y="7374"/>
                    </a:cubicBezTo>
                    <a:lnTo>
                      <a:pt x="10162" y="0"/>
                    </a:ln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5"/>
              <p:cNvSpPr/>
              <p:nvPr/>
            </p:nvSpPr>
            <p:spPr>
              <a:xfrm>
                <a:off x="3336473" y="2037177"/>
                <a:ext cx="235650" cy="254075"/>
              </a:xfrm>
              <a:custGeom>
                <a:avLst/>
                <a:gdLst/>
                <a:ahLst/>
                <a:cxnLst/>
                <a:rect l="l" t="t" r="r" b="b"/>
                <a:pathLst>
                  <a:path w="9426" h="10163" extrusionOk="0">
                    <a:moveTo>
                      <a:pt x="4213" y="0"/>
                    </a:moveTo>
                    <a:cubicBezTo>
                      <a:pt x="1569" y="2732"/>
                      <a:pt x="66" y="6366"/>
                      <a:pt x="0" y="10162"/>
                    </a:cubicBezTo>
                    <a:lnTo>
                      <a:pt x="7374" y="10162"/>
                    </a:lnTo>
                    <a:cubicBezTo>
                      <a:pt x="7437" y="8320"/>
                      <a:pt x="8166" y="6563"/>
                      <a:pt x="9426" y="5216"/>
                    </a:cubicBezTo>
                    <a:lnTo>
                      <a:pt x="8536" y="4323"/>
                    </a:lnTo>
                    <a:lnTo>
                      <a:pt x="4213" y="0"/>
                    </a:ln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5"/>
            <p:cNvSpPr/>
            <p:nvPr/>
          </p:nvSpPr>
          <p:spPr>
            <a:xfrm>
              <a:off x="1030642" y="1910803"/>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5"/>
          <p:cNvSpPr txBox="1">
            <a:spLocks noGrp="1"/>
          </p:cNvSpPr>
          <p:nvPr>
            <p:ph type="title"/>
          </p:nvPr>
        </p:nvSpPr>
        <p:spPr>
          <a:xfrm>
            <a:off x="436793" y="600581"/>
            <a:ext cx="3634019" cy="5576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002060"/>
                </a:solidFill>
              </a:rPr>
              <a:t>Team</a:t>
            </a:r>
            <a:r>
              <a:rPr lang="es" sz="3200">
                <a:solidFill>
                  <a:srgbClr val="002060"/>
                </a:solidFill>
              </a:rPr>
              <a:t> </a:t>
            </a:r>
            <a:r>
              <a:rPr lang="es" sz="3200" dirty="0">
                <a:solidFill>
                  <a:srgbClr val="002060"/>
                </a:solidFill>
              </a:rPr>
              <a:t>member</a:t>
            </a:r>
            <a:endParaRPr lang="en-US" sz="3200" dirty="0">
              <a:solidFill>
                <a:srgbClr val="002060"/>
              </a:solidFill>
            </a:endParaRPr>
          </a:p>
        </p:txBody>
      </p:sp>
      <p:cxnSp>
        <p:nvCxnSpPr>
          <p:cNvPr id="177" name="Google Shape;177;p25"/>
          <p:cNvCxnSpPr/>
          <p:nvPr/>
        </p:nvCxnSpPr>
        <p:spPr>
          <a:xfrm rot="10800000" flipH="1">
            <a:off x="0" y="1279028"/>
            <a:ext cx="8459700" cy="20400"/>
          </a:xfrm>
          <a:prstGeom prst="straightConnector1">
            <a:avLst/>
          </a:prstGeom>
          <a:noFill/>
          <a:ln w="76200" cap="flat" cmpd="sng">
            <a:solidFill>
              <a:srgbClr val="0043C1"/>
            </a:solidFill>
            <a:prstDash val="solid"/>
            <a:round/>
            <a:headEnd type="none" w="med" len="med"/>
            <a:tailEnd type="none" w="med" len="med"/>
          </a:ln>
        </p:spPr>
      </p:cxnSp>
      <p:grpSp>
        <p:nvGrpSpPr>
          <p:cNvPr id="178" name="Google Shape;178;p25"/>
          <p:cNvGrpSpPr/>
          <p:nvPr/>
        </p:nvGrpSpPr>
        <p:grpSpPr>
          <a:xfrm rot="5400000">
            <a:off x="4630408" y="3114117"/>
            <a:ext cx="1049515" cy="1049339"/>
            <a:chOff x="3755899" y="4346256"/>
            <a:chExt cx="368950" cy="368875"/>
          </a:xfrm>
        </p:grpSpPr>
        <p:sp>
          <p:nvSpPr>
            <p:cNvPr id="179" name="Google Shape;179;p25"/>
            <p:cNvSpPr/>
            <p:nvPr/>
          </p:nvSpPr>
          <p:spPr>
            <a:xfrm>
              <a:off x="3889174" y="4461056"/>
              <a:ext cx="235675" cy="254075"/>
            </a:xfrm>
            <a:custGeom>
              <a:avLst/>
              <a:gdLst/>
              <a:ahLst/>
              <a:cxnLst/>
              <a:rect l="l" t="t" r="r" b="b"/>
              <a:pathLst>
                <a:path w="9427" h="10163" extrusionOk="0">
                  <a:moveTo>
                    <a:pt x="5213" y="0"/>
                  </a:moveTo>
                  <a:lnTo>
                    <a:pt x="893" y="4323"/>
                  </a:lnTo>
                  <a:lnTo>
                    <a:pt x="1" y="5216"/>
                  </a:lnTo>
                  <a:cubicBezTo>
                    <a:pt x="1260" y="6563"/>
                    <a:pt x="1990" y="8320"/>
                    <a:pt x="2052" y="10162"/>
                  </a:cubicBezTo>
                  <a:lnTo>
                    <a:pt x="9426" y="10162"/>
                  </a:lnTo>
                  <a:cubicBezTo>
                    <a:pt x="9360" y="6366"/>
                    <a:pt x="7857" y="2732"/>
                    <a:pt x="5213" y="0"/>
                  </a:cubicBezTo>
                  <a:close/>
                </a:path>
              </a:pathLst>
            </a:cu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3755899" y="4346256"/>
              <a:ext cx="254050" cy="235575"/>
            </a:xfrm>
            <a:custGeom>
              <a:avLst/>
              <a:gdLst/>
              <a:ahLst/>
              <a:cxnLst/>
              <a:rect l="l" t="t" r="r" b="b"/>
              <a:pathLst>
                <a:path w="10162" h="9423" extrusionOk="0">
                  <a:moveTo>
                    <a:pt x="0" y="0"/>
                  </a:moveTo>
                  <a:lnTo>
                    <a:pt x="0" y="7374"/>
                  </a:lnTo>
                  <a:cubicBezTo>
                    <a:pt x="1842" y="7437"/>
                    <a:pt x="3599" y="8163"/>
                    <a:pt x="4949" y="9423"/>
                  </a:cubicBezTo>
                  <a:lnTo>
                    <a:pt x="5839" y="8533"/>
                  </a:lnTo>
                  <a:lnTo>
                    <a:pt x="10162" y="4210"/>
                  </a:lnTo>
                  <a:cubicBezTo>
                    <a:pt x="7430" y="1569"/>
                    <a:pt x="3797" y="66"/>
                    <a:pt x="0" y="0"/>
                  </a:cubicBezTo>
                  <a:close/>
                </a:path>
              </a:pathLst>
            </a:cu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5"/>
          <p:cNvGrpSpPr/>
          <p:nvPr/>
        </p:nvGrpSpPr>
        <p:grpSpPr>
          <a:xfrm>
            <a:off x="4630705" y="2005391"/>
            <a:ext cx="1049552" cy="1049302"/>
            <a:chOff x="2779235" y="1861584"/>
            <a:chExt cx="368950" cy="368875"/>
          </a:xfrm>
        </p:grpSpPr>
        <p:sp>
          <p:nvSpPr>
            <p:cNvPr id="182" name="Google Shape;182;p25"/>
            <p:cNvSpPr/>
            <p:nvPr/>
          </p:nvSpPr>
          <p:spPr>
            <a:xfrm>
              <a:off x="2912510" y="1976384"/>
              <a:ext cx="235675" cy="254075"/>
            </a:xfrm>
            <a:custGeom>
              <a:avLst/>
              <a:gdLst/>
              <a:ahLst/>
              <a:cxnLst/>
              <a:rect l="l" t="t" r="r" b="b"/>
              <a:pathLst>
                <a:path w="9427" h="10163" extrusionOk="0">
                  <a:moveTo>
                    <a:pt x="5213" y="0"/>
                  </a:moveTo>
                  <a:lnTo>
                    <a:pt x="893" y="4323"/>
                  </a:lnTo>
                  <a:lnTo>
                    <a:pt x="1" y="5216"/>
                  </a:lnTo>
                  <a:cubicBezTo>
                    <a:pt x="1260" y="6563"/>
                    <a:pt x="1990" y="8320"/>
                    <a:pt x="2052" y="10162"/>
                  </a:cubicBezTo>
                  <a:lnTo>
                    <a:pt x="9426" y="10162"/>
                  </a:lnTo>
                  <a:cubicBezTo>
                    <a:pt x="9360" y="6366"/>
                    <a:pt x="7857" y="2732"/>
                    <a:pt x="5213" y="0"/>
                  </a:cubicBezTo>
                  <a:close/>
                </a:path>
              </a:pathLst>
            </a:cu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2779235" y="1861584"/>
              <a:ext cx="254050" cy="235575"/>
            </a:xfrm>
            <a:custGeom>
              <a:avLst/>
              <a:gdLst/>
              <a:ahLst/>
              <a:cxnLst/>
              <a:rect l="l" t="t" r="r" b="b"/>
              <a:pathLst>
                <a:path w="10162" h="9423" extrusionOk="0">
                  <a:moveTo>
                    <a:pt x="0" y="0"/>
                  </a:moveTo>
                  <a:lnTo>
                    <a:pt x="0" y="7374"/>
                  </a:lnTo>
                  <a:cubicBezTo>
                    <a:pt x="1842" y="7437"/>
                    <a:pt x="3599" y="8163"/>
                    <a:pt x="4949" y="9423"/>
                  </a:cubicBezTo>
                  <a:lnTo>
                    <a:pt x="5839" y="8533"/>
                  </a:lnTo>
                  <a:lnTo>
                    <a:pt x="10162" y="4210"/>
                  </a:lnTo>
                  <a:cubicBezTo>
                    <a:pt x="7430" y="1569"/>
                    <a:pt x="3797" y="66"/>
                    <a:pt x="0" y="0"/>
                  </a:cubicBezTo>
                  <a:close/>
                </a:path>
              </a:pathLst>
            </a:cu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5"/>
          <p:cNvGrpSpPr/>
          <p:nvPr/>
        </p:nvGrpSpPr>
        <p:grpSpPr>
          <a:xfrm rot="-5400000">
            <a:off x="3543578" y="3114429"/>
            <a:ext cx="1049515" cy="1049339"/>
            <a:chOff x="3336475" y="1922375"/>
            <a:chExt cx="368950" cy="368875"/>
          </a:xfrm>
        </p:grpSpPr>
        <p:sp>
          <p:nvSpPr>
            <p:cNvPr id="185" name="Google Shape;185;p25"/>
            <p:cNvSpPr/>
            <p:nvPr/>
          </p:nvSpPr>
          <p:spPr>
            <a:xfrm>
              <a:off x="3451350" y="1922375"/>
              <a:ext cx="254075" cy="235575"/>
            </a:xfrm>
            <a:custGeom>
              <a:avLst/>
              <a:gdLst/>
              <a:ahLst/>
              <a:cxnLst/>
              <a:rect l="l" t="t" r="r" b="b"/>
              <a:pathLst>
                <a:path w="10163" h="9423" extrusionOk="0">
                  <a:moveTo>
                    <a:pt x="10162" y="0"/>
                  </a:moveTo>
                  <a:cubicBezTo>
                    <a:pt x="6366" y="66"/>
                    <a:pt x="2732" y="1569"/>
                    <a:pt x="0" y="4210"/>
                  </a:cubicBezTo>
                  <a:lnTo>
                    <a:pt x="4323" y="8533"/>
                  </a:lnTo>
                  <a:lnTo>
                    <a:pt x="5216" y="9423"/>
                  </a:lnTo>
                  <a:cubicBezTo>
                    <a:pt x="6563" y="8163"/>
                    <a:pt x="8320" y="7437"/>
                    <a:pt x="10162" y="7374"/>
                  </a:cubicBezTo>
                  <a:lnTo>
                    <a:pt x="10162" y="0"/>
                  </a:ln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030D57"/>
                </a:solidFill>
              </a:endParaRPr>
            </a:p>
          </p:txBody>
        </p:sp>
        <p:sp>
          <p:nvSpPr>
            <p:cNvPr id="186" name="Google Shape;186;p25"/>
            <p:cNvSpPr/>
            <p:nvPr/>
          </p:nvSpPr>
          <p:spPr>
            <a:xfrm>
              <a:off x="3336475" y="2037175"/>
              <a:ext cx="235650" cy="254075"/>
            </a:xfrm>
            <a:custGeom>
              <a:avLst/>
              <a:gdLst/>
              <a:ahLst/>
              <a:cxnLst/>
              <a:rect l="l" t="t" r="r" b="b"/>
              <a:pathLst>
                <a:path w="9426" h="10163" extrusionOk="0">
                  <a:moveTo>
                    <a:pt x="4213" y="0"/>
                  </a:moveTo>
                  <a:cubicBezTo>
                    <a:pt x="1569" y="2732"/>
                    <a:pt x="66" y="6366"/>
                    <a:pt x="0" y="10162"/>
                  </a:cubicBezTo>
                  <a:lnTo>
                    <a:pt x="7374" y="10162"/>
                  </a:lnTo>
                  <a:cubicBezTo>
                    <a:pt x="7437" y="8320"/>
                    <a:pt x="8166" y="6563"/>
                    <a:pt x="9426" y="5216"/>
                  </a:cubicBezTo>
                  <a:lnTo>
                    <a:pt x="8536" y="4323"/>
                  </a:lnTo>
                  <a:lnTo>
                    <a:pt x="4213" y="0"/>
                  </a:ln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002060"/>
                </a:solidFill>
              </a:endParaRPr>
            </a:p>
          </p:txBody>
        </p:sp>
      </p:grpSp>
      <p:grpSp>
        <p:nvGrpSpPr>
          <p:cNvPr id="187" name="Google Shape;187;p25"/>
          <p:cNvGrpSpPr/>
          <p:nvPr/>
        </p:nvGrpSpPr>
        <p:grpSpPr>
          <a:xfrm>
            <a:off x="1096064" y="1977898"/>
            <a:ext cx="336333" cy="334671"/>
            <a:chOff x="-55225575" y="1903275"/>
            <a:chExt cx="318225" cy="316650"/>
          </a:xfrm>
        </p:grpSpPr>
        <p:sp>
          <p:nvSpPr>
            <p:cNvPr id="188" name="Google Shape;188;p25"/>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25"/>
          <p:cNvGrpSpPr/>
          <p:nvPr/>
        </p:nvGrpSpPr>
        <p:grpSpPr>
          <a:xfrm>
            <a:off x="5717334" y="3470578"/>
            <a:ext cx="337997" cy="336411"/>
            <a:chOff x="-55620175" y="2686900"/>
            <a:chExt cx="319800" cy="318300"/>
          </a:xfrm>
        </p:grpSpPr>
        <p:sp>
          <p:nvSpPr>
            <p:cNvPr id="194" name="Google Shape;194;p25"/>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25"/>
          <p:cNvGrpSpPr/>
          <p:nvPr/>
        </p:nvGrpSpPr>
        <p:grpSpPr>
          <a:xfrm>
            <a:off x="1318744" y="3479331"/>
            <a:ext cx="297204" cy="337241"/>
            <a:chOff x="1044400" y="2917425"/>
            <a:chExt cx="248125" cy="281550"/>
          </a:xfrm>
        </p:grpSpPr>
        <p:sp>
          <p:nvSpPr>
            <p:cNvPr id="199" name="Google Shape;199;p25"/>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204" name="Google Shape;204;p25"/>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205" name="Google Shape;205;p25"/>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206" name="Google Shape;206;p25"/>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5"/>
          <p:cNvGrpSpPr/>
          <p:nvPr/>
        </p:nvGrpSpPr>
        <p:grpSpPr>
          <a:xfrm>
            <a:off x="5569566" y="1985538"/>
            <a:ext cx="295536" cy="336332"/>
            <a:chOff x="-56774050" y="1904075"/>
            <a:chExt cx="279625" cy="318225"/>
          </a:xfrm>
        </p:grpSpPr>
        <p:sp>
          <p:nvSpPr>
            <p:cNvPr id="209" name="Google Shape;209;p25"/>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Slide Number Placeholder 1">
            <a:extLst>
              <a:ext uri="{FF2B5EF4-FFF2-40B4-BE49-F238E27FC236}">
                <a16:creationId xmlns:a16="http://schemas.microsoft.com/office/drawing/2014/main" id="{29743881-990B-514B-AAFB-87D0B989EACA}"/>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a:t>
            </a:fld>
            <a:endParaRPr lang="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39"/>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EDA – Data Visualization</a:t>
            </a:r>
          </a:p>
        </p:txBody>
      </p:sp>
      <p:cxnSp>
        <p:nvCxnSpPr>
          <p:cNvPr id="327" name="Google Shape;327;p39"/>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pic>
        <p:nvPicPr>
          <p:cNvPr id="9218" name="Picture 2">
            <a:extLst>
              <a:ext uri="{FF2B5EF4-FFF2-40B4-BE49-F238E27FC236}">
                <a16:creationId xmlns:a16="http://schemas.microsoft.com/office/drawing/2014/main" id="{51248249-7BF1-3747-86FA-2D014B2FE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62" y="1376623"/>
            <a:ext cx="3361658" cy="3536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997111-20A7-C143-A938-4552B832D503}"/>
              </a:ext>
            </a:extLst>
          </p:cNvPr>
          <p:cNvSpPr txBox="1"/>
          <p:nvPr/>
        </p:nvSpPr>
        <p:spPr>
          <a:xfrm>
            <a:off x="3616550" y="4113479"/>
            <a:ext cx="5290288" cy="738664"/>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Top-5 states with the highest revenue</a:t>
            </a:r>
            <a:r>
              <a:rPr lang="en-US" b="1" dirty="0">
                <a:solidFill>
                  <a:schemeClr val="tx1"/>
                </a:solidFill>
                <a:latin typeface="Times New Roman" panose="02020603050405020304" pitchFamily="18" charset="0"/>
                <a:cs typeface="Times New Roman" panose="02020603050405020304" pitchFamily="18" charset="0"/>
              </a:rPr>
              <a:t>: CA</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NY</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FL</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NJ</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MA</a:t>
            </a:r>
            <a:r>
              <a:rPr lang="en-US" dirty="0">
                <a:solidFill>
                  <a:schemeClr val="tx1"/>
                </a:solidFill>
                <a:latin typeface="Times New Roman" panose="02020603050405020304" pitchFamily="18" charset="0"/>
                <a:cs typeface="Times New Roman" panose="02020603050405020304" pitchFamily="18" charset="0"/>
              </a:rPr>
              <a:t> </a:t>
            </a:r>
          </a:p>
          <a:p>
            <a:pPr marL="285750" indent="-285750">
              <a:buSzPct val="130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TX</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IL</a:t>
            </a:r>
            <a:r>
              <a:rPr lang="en-US" dirty="0">
                <a:solidFill>
                  <a:schemeClr val="tx1"/>
                </a:solidFill>
                <a:latin typeface="Times New Roman" panose="02020603050405020304" pitchFamily="18" charset="0"/>
                <a:cs typeface="Times New Roman" panose="02020603050405020304" pitchFamily="18" charset="0"/>
              </a:rPr>
              <a:t> have large potential to obtain more revenue since they are 2</a:t>
            </a:r>
            <a:r>
              <a:rPr lang="en-US" baseline="30000" dirty="0">
                <a:solidFill>
                  <a:schemeClr val="tx1"/>
                </a:solidFill>
                <a:latin typeface="Times New Roman" panose="02020603050405020304" pitchFamily="18" charset="0"/>
                <a:cs typeface="Times New Roman" panose="02020603050405020304" pitchFamily="18" charset="0"/>
              </a:rPr>
              <a:t>nd</a:t>
            </a:r>
            <a:r>
              <a:rPr lang="en-US" dirty="0">
                <a:solidFill>
                  <a:schemeClr val="tx1"/>
                </a:solidFill>
                <a:latin typeface="Times New Roman" panose="02020603050405020304" pitchFamily="18" charset="0"/>
                <a:cs typeface="Times New Roman" panose="02020603050405020304" pitchFamily="18" charset="0"/>
              </a:rPr>
              <a:t> and 5</a:t>
            </a:r>
            <a:r>
              <a:rPr lang="en-US" baseline="30000" dirty="0">
                <a:solidFill>
                  <a:schemeClr val="tx1"/>
                </a:solidFill>
                <a:latin typeface="Times New Roman" panose="02020603050405020304" pitchFamily="18" charset="0"/>
                <a:cs typeface="Times New Roman" panose="02020603050405020304" pitchFamily="18" charset="0"/>
              </a:rPr>
              <a:t>th</a:t>
            </a:r>
            <a:r>
              <a:rPr lang="en-US" dirty="0">
                <a:solidFill>
                  <a:schemeClr val="tx1"/>
                </a:solidFill>
                <a:latin typeface="Times New Roman" panose="02020603050405020304" pitchFamily="18" charset="0"/>
                <a:cs typeface="Times New Roman" panose="02020603050405020304" pitchFamily="18" charset="0"/>
              </a:rPr>
              <a:t> largest economy state in the U.S. </a:t>
            </a:r>
          </a:p>
        </p:txBody>
      </p:sp>
      <p:grpSp>
        <p:nvGrpSpPr>
          <p:cNvPr id="6" name="Group 5">
            <a:extLst>
              <a:ext uri="{FF2B5EF4-FFF2-40B4-BE49-F238E27FC236}">
                <a16:creationId xmlns:a16="http://schemas.microsoft.com/office/drawing/2014/main" id="{4E2DD310-40D0-ED4C-B5FA-0C1E34F04B29}"/>
              </a:ext>
            </a:extLst>
          </p:cNvPr>
          <p:cNvGrpSpPr/>
          <p:nvPr/>
        </p:nvGrpSpPr>
        <p:grpSpPr>
          <a:xfrm>
            <a:off x="3474721" y="1263658"/>
            <a:ext cx="5669280" cy="2789051"/>
            <a:chOff x="3474721" y="1263658"/>
            <a:chExt cx="5669280" cy="2789051"/>
          </a:xfrm>
        </p:grpSpPr>
        <p:pic>
          <p:nvPicPr>
            <p:cNvPr id="2" name="Picture 1">
              <a:extLst>
                <a:ext uri="{FF2B5EF4-FFF2-40B4-BE49-F238E27FC236}">
                  <a16:creationId xmlns:a16="http://schemas.microsoft.com/office/drawing/2014/main" id="{B5887A1D-F2DC-7C46-A090-4FDD321E3F22}"/>
                </a:ext>
              </a:extLst>
            </p:cNvPr>
            <p:cNvPicPr>
              <a:picLocks noChangeAspect="1"/>
            </p:cNvPicPr>
            <p:nvPr/>
          </p:nvPicPr>
          <p:blipFill rotWithShape="1">
            <a:blip r:embed="rId4"/>
            <a:srcRect l="23076"/>
            <a:stretch/>
          </p:blipFill>
          <p:spPr>
            <a:xfrm>
              <a:off x="3474721" y="1263658"/>
              <a:ext cx="5669280" cy="2789051"/>
            </a:xfrm>
            <a:prstGeom prst="rect">
              <a:avLst/>
            </a:prstGeom>
          </p:spPr>
        </p:pic>
        <p:sp>
          <p:nvSpPr>
            <p:cNvPr id="4" name="TextBox 3">
              <a:extLst>
                <a:ext uri="{FF2B5EF4-FFF2-40B4-BE49-F238E27FC236}">
                  <a16:creationId xmlns:a16="http://schemas.microsoft.com/office/drawing/2014/main" id="{58AD8812-6467-8A4C-BA1F-14FC09861891}"/>
                </a:ext>
              </a:extLst>
            </p:cNvPr>
            <p:cNvSpPr txBox="1"/>
            <p:nvPr/>
          </p:nvSpPr>
          <p:spPr>
            <a:xfrm>
              <a:off x="3850520" y="1456422"/>
              <a:ext cx="3039074" cy="261610"/>
            </a:xfrm>
            <a:prstGeom prst="rect">
              <a:avLst/>
            </a:prstGeom>
            <a:solidFill>
              <a:schemeClr val="bg1"/>
            </a:solidFill>
          </p:spPr>
          <p:txBody>
            <a:bodyPr wrap="square" rtlCol="0">
              <a:spAutoFit/>
            </a:bodyPr>
            <a:lstStyle/>
            <a:p>
              <a:r>
                <a:rPr lang="en-US" altLang="zh-CN" sz="1100" dirty="0"/>
                <a:t>2018-2022</a:t>
              </a:r>
              <a:r>
                <a:rPr lang="zh-CN" altLang="en-US" sz="1100" dirty="0"/>
                <a:t> </a:t>
              </a:r>
              <a:r>
                <a:rPr lang="en-US" altLang="zh-CN" sz="1100" dirty="0"/>
                <a:t>Paychex</a:t>
              </a:r>
              <a:r>
                <a:rPr lang="zh-CN" altLang="en-US" sz="1100" dirty="0"/>
                <a:t> </a:t>
              </a:r>
              <a:r>
                <a:rPr lang="en-US" altLang="zh-CN" sz="1100" dirty="0"/>
                <a:t>Revenue</a:t>
              </a:r>
              <a:r>
                <a:rPr lang="zh-CN" altLang="en-US" sz="1100" dirty="0"/>
                <a:t> </a:t>
              </a:r>
              <a:r>
                <a:rPr lang="en-US" altLang="zh-CN" sz="1100" dirty="0"/>
                <a:t>by</a:t>
              </a:r>
              <a:r>
                <a:rPr lang="zh-CN" altLang="en-US" sz="1100" dirty="0"/>
                <a:t> </a:t>
              </a:r>
              <a:r>
                <a:rPr lang="en-US" altLang="zh-CN" sz="1100" dirty="0"/>
                <a:t>State</a:t>
              </a:r>
              <a:endParaRPr lang="en-CN" sz="1100" dirty="0"/>
            </a:p>
          </p:txBody>
        </p:sp>
      </p:grpSp>
      <p:sp>
        <p:nvSpPr>
          <p:cNvPr id="10" name="TextBox 9">
            <a:extLst>
              <a:ext uri="{FF2B5EF4-FFF2-40B4-BE49-F238E27FC236}">
                <a16:creationId xmlns:a16="http://schemas.microsoft.com/office/drawing/2014/main" id="{FD97090E-6193-B348-AD11-AFF46A3E3AA7}"/>
              </a:ext>
            </a:extLst>
          </p:cNvPr>
          <p:cNvSpPr txBox="1"/>
          <p:nvPr/>
        </p:nvSpPr>
        <p:spPr>
          <a:xfrm>
            <a:off x="7231478" y="1708480"/>
            <a:ext cx="1845523" cy="369332"/>
          </a:xfrm>
          <a:prstGeom prst="rect">
            <a:avLst/>
          </a:prstGeom>
          <a:solidFill>
            <a:schemeClr val="bg1"/>
          </a:solidFill>
        </p:spPr>
        <p:txBody>
          <a:bodyPr wrap="square" rtlCol="0">
            <a:spAutoFit/>
          </a:bodyPr>
          <a:lstStyle/>
          <a:p>
            <a:r>
              <a:rPr lang="en-US" altLang="zh-CN" sz="900" dirty="0"/>
              <a:t>2018-2022</a:t>
            </a:r>
            <a:r>
              <a:rPr lang="zh-CN" altLang="en-US" sz="900" dirty="0"/>
              <a:t> </a:t>
            </a:r>
            <a:r>
              <a:rPr lang="en-US" altLang="zh-CN" sz="900" dirty="0"/>
              <a:t>Paychex</a:t>
            </a:r>
            <a:r>
              <a:rPr lang="zh-CN" altLang="en-US" sz="900" dirty="0"/>
              <a:t> </a:t>
            </a:r>
            <a:r>
              <a:rPr lang="en-US" altLang="zh-CN" sz="900" dirty="0"/>
              <a:t>Revenue</a:t>
            </a:r>
            <a:r>
              <a:rPr lang="zh-CN" altLang="en-US" sz="900" dirty="0"/>
              <a:t> </a:t>
            </a:r>
            <a:r>
              <a:rPr lang="en-US" altLang="zh-CN" sz="900" dirty="0"/>
              <a:t>by</a:t>
            </a:r>
            <a:r>
              <a:rPr lang="zh-CN" altLang="en-US" sz="900" dirty="0"/>
              <a:t> </a:t>
            </a:r>
            <a:r>
              <a:rPr lang="en-US" altLang="zh-CN" sz="900" dirty="0"/>
              <a:t>State</a:t>
            </a:r>
            <a:endParaRPr lang="en-CN" sz="900" dirty="0"/>
          </a:p>
        </p:txBody>
      </p:sp>
      <p:sp>
        <p:nvSpPr>
          <p:cNvPr id="5" name="TextBox 4">
            <a:extLst>
              <a:ext uri="{FF2B5EF4-FFF2-40B4-BE49-F238E27FC236}">
                <a16:creationId xmlns:a16="http://schemas.microsoft.com/office/drawing/2014/main" id="{C28B0008-19FD-2B4F-8379-B6BC61179707}"/>
              </a:ext>
            </a:extLst>
          </p:cNvPr>
          <p:cNvSpPr txBox="1"/>
          <p:nvPr/>
        </p:nvSpPr>
        <p:spPr>
          <a:xfrm>
            <a:off x="7956742" y="2002097"/>
            <a:ext cx="422299" cy="1692771"/>
          </a:xfrm>
          <a:prstGeom prst="rect">
            <a:avLst/>
          </a:prstGeom>
          <a:solidFill>
            <a:schemeClr val="bg1"/>
          </a:solidFill>
        </p:spPr>
        <p:txBody>
          <a:bodyPr wrap="square" rtlCol="0">
            <a:spAutoFit/>
          </a:bodyPr>
          <a:lstStyle/>
          <a:p>
            <a:r>
              <a:rPr lang="en-US" altLang="zh-CN" sz="800" dirty="0"/>
              <a:t>2B</a:t>
            </a:r>
          </a:p>
          <a:p>
            <a:endParaRPr lang="en-US" sz="800" dirty="0"/>
          </a:p>
          <a:p>
            <a:endParaRPr lang="en-US" sz="800" dirty="0"/>
          </a:p>
          <a:p>
            <a:r>
              <a:rPr lang="en-US" altLang="zh-CN" sz="800" dirty="0"/>
              <a:t>1.5B</a:t>
            </a:r>
          </a:p>
          <a:p>
            <a:endParaRPr lang="en-US" sz="800" dirty="0"/>
          </a:p>
          <a:p>
            <a:endParaRPr lang="en-US" sz="800" dirty="0"/>
          </a:p>
          <a:p>
            <a:r>
              <a:rPr lang="en-US" altLang="zh-CN" sz="800" dirty="0"/>
              <a:t>1B</a:t>
            </a:r>
          </a:p>
          <a:p>
            <a:endParaRPr lang="en-US" sz="800" dirty="0"/>
          </a:p>
          <a:p>
            <a:endParaRPr lang="en-US" sz="800" dirty="0"/>
          </a:p>
          <a:p>
            <a:r>
              <a:rPr lang="en-US" altLang="zh-CN" sz="800" dirty="0"/>
              <a:t>0.5B</a:t>
            </a:r>
          </a:p>
          <a:p>
            <a:endParaRPr lang="en-US" sz="800" dirty="0"/>
          </a:p>
          <a:p>
            <a:endParaRPr lang="en-US" sz="800" dirty="0"/>
          </a:p>
          <a:p>
            <a:r>
              <a:rPr lang="en-US" altLang="zh-CN" sz="800" dirty="0"/>
              <a:t>0</a:t>
            </a:r>
            <a:endParaRPr lang="en-CN" sz="800" dirty="0"/>
          </a:p>
        </p:txBody>
      </p:sp>
      <p:sp>
        <p:nvSpPr>
          <p:cNvPr id="12" name="Slide Number Placeholder 1">
            <a:extLst>
              <a:ext uri="{FF2B5EF4-FFF2-40B4-BE49-F238E27FC236}">
                <a16:creationId xmlns:a16="http://schemas.microsoft.com/office/drawing/2014/main" id="{8A1E8D09-2A0C-5A47-8364-B668E3AAE464}"/>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20</a:t>
            </a:fld>
            <a:endParaRPr lang="es" dirty="0"/>
          </a:p>
        </p:txBody>
      </p:sp>
    </p:spTree>
    <p:extLst>
      <p:ext uri="{BB962C8B-B14F-4D97-AF65-F5344CB8AC3E}">
        <p14:creationId xmlns:p14="http://schemas.microsoft.com/office/powerpoint/2010/main" val="423174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608406" y="1564509"/>
            <a:ext cx="4322400" cy="1585200"/>
          </a:xfrm>
          <a:prstGeom prst="rect">
            <a:avLst/>
          </a:prstGeom>
        </p:spPr>
        <p:txBody>
          <a:bodyPr spcFirstLastPara="1" wrap="square" lIns="91425" tIns="91425" rIns="91425" bIns="91425" anchor="b" anchorCtr="0">
            <a:noAutofit/>
          </a:bodyPr>
          <a:lstStyle/>
          <a:p>
            <a:pPr>
              <a:buClr>
                <a:srgbClr val="000000"/>
              </a:buClr>
              <a:buSzPts val="1100"/>
            </a:pPr>
            <a:r>
              <a:rPr lang="es" dirty="0">
                <a:solidFill>
                  <a:srgbClr val="90CCFA"/>
                </a:solidFill>
              </a:rPr>
              <a:t>3.</a:t>
            </a:r>
            <a:r>
              <a:rPr lang="es" dirty="0"/>
              <a:t> </a:t>
            </a:r>
            <a:r>
              <a:rPr lang="en-US" dirty="0">
                <a:solidFill>
                  <a:srgbClr val="002060"/>
                </a:solidFill>
              </a:rPr>
              <a:t>Modeling</a:t>
            </a:r>
          </a:p>
        </p:txBody>
      </p:sp>
      <p:pic>
        <p:nvPicPr>
          <p:cNvPr id="4" name="Picture 3" descr="A picture containing text&#10;&#10;Description automatically generated">
            <a:extLst>
              <a:ext uri="{FF2B5EF4-FFF2-40B4-BE49-F238E27FC236}">
                <a16:creationId xmlns:a16="http://schemas.microsoft.com/office/drawing/2014/main" id="{2B7E6E83-DE49-394B-A34B-55DDF41F1C92}"/>
              </a:ext>
            </a:extLst>
          </p:cNvPr>
          <p:cNvPicPr>
            <a:picLocks noChangeAspect="1"/>
          </p:cNvPicPr>
          <p:nvPr/>
        </p:nvPicPr>
        <p:blipFill>
          <a:blip r:embed="rId3"/>
          <a:stretch>
            <a:fillRect/>
          </a:stretch>
        </p:blipFill>
        <p:spPr>
          <a:xfrm>
            <a:off x="4749325" y="1375874"/>
            <a:ext cx="3736650" cy="2802488"/>
          </a:xfrm>
          <a:prstGeom prst="rect">
            <a:avLst/>
          </a:prstGeom>
        </p:spPr>
      </p:pic>
      <p:sp>
        <p:nvSpPr>
          <p:cNvPr id="2" name="Slide Number Placeholder 1">
            <a:extLst>
              <a:ext uri="{FF2B5EF4-FFF2-40B4-BE49-F238E27FC236}">
                <a16:creationId xmlns:a16="http://schemas.microsoft.com/office/drawing/2014/main" id="{377BB008-C7DE-084E-9947-384010BBA14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21</a:t>
            </a:fld>
            <a:endParaRPr lang="es"/>
          </a:p>
        </p:txBody>
      </p:sp>
    </p:spTree>
    <p:extLst>
      <p:ext uri="{BB962C8B-B14F-4D97-AF65-F5344CB8AC3E}">
        <p14:creationId xmlns:p14="http://schemas.microsoft.com/office/powerpoint/2010/main" val="336548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7"/>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002060"/>
                </a:solidFill>
              </a:rPr>
              <a:t>Performance Measurement</a:t>
            </a:r>
          </a:p>
        </p:txBody>
      </p:sp>
      <p:cxnSp>
        <p:nvCxnSpPr>
          <p:cNvPr id="307" name="Google Shape;307;p37"/>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308" name="Google Shape;308;p37"/>
          <p:cNvSpPr txBox="1"/>
          <p:nvPr/>
        </p:nvSpPr>
        <p:spPr>
          <a:xfrm>
            <a:off x="665850" y="1156641"/>
            <a:ext cx="7812300" cy="310851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pectral Light"/>
              <a:buChar char="●"/>
            </a:pPr>
            <a:r>
              <a:rPr lang="en-US" sz="1600" b="1" dirty="0">
                <a:latin typeface="Times New Roman" panose="02020603050405020304" pitchFamily="18" charset="0"/>
                <a:ea typeface="Spectral Light"/>
                <a:cs typeface="Times New Roman" panose="02020603050405020304" pitchFamily="18" charset="0"/>
                <a:sym typeface="Spectral Light"/>
              </a:rPr>
              <a:t>MAE</a:t>
            </a:r>
            <a:r>
              <a:rPr lang="en-US" sz="1600" dirty="0">
                <a:latin typeface="Times New Roman" panose="02020603050405020304" pitchFamily="18" charset="0"/>
                <a:ea typeface="Spectral Light"/>
                <a:cs typeface="Times New Roman" panose="02020603050405020304" pitchFamily="18" charset="0"/>
                <a:sym typeface="Spectral Light"/>
              </a:rPr>
              <a:t>: Mean absolute error (MAE) is the average of the absolute errors.</a:t>
            </a:r>
          </a:p>
          <a:p>
            <a:pPr marL="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457200" lvl="0" indent="-317500" algn="l" rtl="0">
              <a:spcBef>
                <a:spcPts val="0"/>
              </a:spcBef>
              <a:spcAft>
                <a:spcPts val="0"/>
              </a:spcAft>
              <a:buSzPts val="1400"/>
              <a:buFont typeface="Spectral Light"/>
              <a:buChar char="●"/>
            </a:pPr>
            <a:r>
              <a:rPr lang="en-US" sz="1600" b="1" dirty="0">
                <a:latin typeface="Times New Roman" panose="02020603050405020304" pitchFamily="18" charset="0"/>
                <a:ea typeface="Spectral Light"/>
                <a:cs typeface="Times New Roman" panose="02020603050405020304" pitchFamily="18" charset="0"/>
                <a:sym typeface="Spectral Light"/>
              </a:rPr>
              <a:t>MAPE</a:t>
            </a:r>
            <a:r>
              <a:rPr lang="en-US" sz="1600" dirty="0">
                <a:latin typeface="Times New Roman" panose="02020603050405020304" pitchFamily="18" charset="0"/>
                <a:ea typeface="Spectral Light"/>
                <a:cs typeface="Times New Roman" panose="02020603050405020304" pitchFamily="18" charset="0"/>
                <a:sym typeface="Spectral Light"/>
              </a:rPr>
              <a:t>: Mean absolute percentage error (MAPE) is a measure of prediction accuracy of a forecasting method in statistics.</a:t>
            </a:r>
          </a:p>
          <a:p>
            <a:pPr marL="45720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45720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457200" lvl="0" indent="0" algn="l" rtl="0">
              <a:spcBef>
                <a:spcPts val="0"/>
              </a:spcBef>
              <a:spcAft>
                <a:spcPts val="0"/>
              </a:spcAft>
              <a:buNone/>
            </a:pPr>
            <a:endParaRPr lang="en-US" sz="1600" dirty="0">
              <a:latin typeface="Times New Roman" panose="02020603050405020304" pitchFamily="18" charset="0"/>
              <a:ea typeface="Spectral Light"/>
              <a:cs typeface="Times New Roman" panose="02020603050405020304" pitchFamily="18" charset="0"/>
              <a:sym typeface="Spectral Light"/>
            </a:endParaRPr>
          </a:p>
          <a:p>
            <a:pPr marL="457200" lvl="0" indent="-317500" algn="l" rtl="0">
              <a:spcBef>
                <a:spcPts val="0"/>
              </a:spcBef>
              <a:spcAft>
                <a:spcPts val="0"/>
              </a:spcAft>
              <a:buSzPts val="1400"/>
              <a:buFont typeface="Spectral Light"/>
              <a:buChar char="●"/>
            </a:pPr>
            <a:r>
              <a:rPr lang="en-US" sz="1600" b="1" dirty="0">
                <a:latin typeface="Times New Roman" panose="02020603050405020304" pitchFamily="18" charset="0"/>
                <a:ea typeface="Spectral Light"/>
                <a:cs typeface="Times New Roman" panose="02020603050405020304" pitchFamily="18" charset="0"/>
                <a:sym typeface="Spectral Light"/>
              </a:rPr>
              <a:t>RMSE</a:t>
            </a:r>
            <a:r>
              <a:rPr lang="en-US" sz="1600" dirty="0">
                <a:latin typeface="Times New Roman" panose="02020603050405020304" pitchFamily="18" charset="0"/>
                <a:ea typeface="Spectral Light"/>
                <a:cs typeface="Times New Roman" panose="02020603050405020304" pitchFamily="18" charset="0"/>
                <a:sym typeface="Spectral Light"/>
              </a:rPr>
              <a:t>: Root Mean Square Error (RMSE) is the standard deviation of the errors</a:t>
            </a:r>
            <a:r>
              <a:rPr lang="en-US" altLang="zh-CN" sz="1600" dirty="0">
                <a:latin typeface="Times New Roman" panose="02020603050405020304" pitchFamily="18" charset="0"/>
                <a:ea typeface="Spectral Light"/>
                <a:cs typeface="Times New Roman" panose="02020603050405020304" pitchFamily="18" charset="0"/>
                <a:sym typeface="Spectral Light"/>
              </a:rPr>
              <a:t>/</a:t>
            </a:r>
            <a:r>
              <a:rPr lang="en-US" sz="1600" dirty="0">
                <a:latin typeface="Times New Roman" panose="02020603050405020304" pitchFamily="18" charset="0"/>
                <a:ea typeface="Spectral Light"/>
                <a:cs typeface="Times New Roman" panose="02020603050405020304" pitchFamily="18" charset="0"/>
                <a:sym typeface="Spectral Light"/>
              </a:rPr>
              <a:t>residuals.</a:t>
            </a:r>
          </a:p>
          <a:p>
            <a:pPr marL="0" lvl="0" indent="0" algn="l" rtl="0">
              <a:spcBef>
                <a:spcPts val="0"/>
              </a:spcBef>
              <a:spcAft>
                <a:spcPts val="0"/>
              </a:spcAft>
              <a:buNone/>
            </a:pPr>
            <a:endParaRPr dirty="0">
              <a:latin typeface="Spectral Light"/>
              <a:ea typeface="Spectral Light"/>
              <a:cs typeface="Spectral Light"/>
              <a:sym typeface="Spectral Light"/>
            </a:endParaRPr>
          </a:p>
        </p:txBody>
      </p:sp>
      <p:pic>
        <p:nvPicPr>
          <p:cNvPr id="309" name="Google Shape;309;p37"/>
          <p:cNvPicPr preferRelativeResize="0"/>
          <p:nvPr/>
        </p:nvPicPr>
        <p:blipFill>
          <a:blip r:embed="rId3">
            <a:alphaModFix/>
          </a:blip>
          <a:stretch>
            <a:fillRect/>
          </a:stretch>
        </p:blipFill>
        <p:spPr>
          <a:xfrm>
            <a:off x="3126825" y="1528130"/>
            <a:ext cx="2853450" cy="524550"/>
          </a:xfrm>
          <a:prstGeom prst="rect">
            <a:avLst/>
          </a:prstGeom>
          <a:noFill/>
          <a:ln>
            <a:noFill/>
          </a:ln>
        </p:spPr>
      </p:pic>
      <p:pic>
        <p:nvPicPr>
          <p:cNvPr id="310" name="Google Shape;310;p37"/>
          <p:cNvPicPr preferRelativeResize="0"/>
          <p:nvPr/>
        </p:nvPicPr>
        <p:blipFill>
          <a:blip r:embed="rId4">
            <a:alphaModFix/>
          </a:blip>
          <a:stretch>
            <a:fillRect/>
          </a:stretch>
        </p:blipFill>
        <p:spPr>
          <a:xfrm>
            <a:off x="2503427" y="2710897"/>
            <a:ext cx="4137146" cy="676070"/>
          </a:xfrm>
          <a:prstGeom prst="rect">
            <a:avLst/>
          </a:prstGeom>
          <a:noFill/>
          <a:ln>
            <a:noFill/>
          </a:ln>
        </p:spPr>
      </p:pic>
      <p:pic>
        <p:nvPicPr>
          <p:cNvPr id="311" name="Google Shape;311;p37"/>
          <p:cNvPicPr preferRelativeResize="0"/>
          <p:nvPr/>
        </p:nvPicPr>
        <p:blipFill>
          <a:blip r:embed="rId5">
            <a:alphaModFix/>
          </a:blip>
          <a:stretch>
            <a:fillRect/>
          </a:stretch>
        </p:blipFill>
        <p:spPr>
          <a:xfrm>
            <a:off x="3434525" y="3934917"/>
            <a:ext cx="2274950" cy="701726"/>
          </a:xfrm>
          <a:prstGeom prst="rect">
            <a:avLst/>
          </a:prstGeom>
          <a:noFill/>
          <a:ln>
            <a:noFill/>
          </a:ln>
        </p:spPr>
      </p:pic>
      <p:sp>
        <p:nvSpPr>
          <p:cNvPr id="9" name="Google Shape;359;p43">
            <a:extLst>
              <a:ext uri="{FF2B5EF4-FFF2-40B4-BE49-F238E27FC236}">
                <a16:creationId xmlns:a16="http://schemas.microsoft.com/office/drawing/2014/main" id="{C239B7F0-F17D-6F44-8FBC-F117DCA1ED63}"/>
              </a:ext>
            </a:extLst>
          </p:cNvPr>
          <p:cNvSpPr txBox="1"/>
          <p:nvPr/>
        </p:nvSpPr>
        <p:spPr>
          <a:xfrm>
            <a:off x="195213" y="4626442"/>
            <a:ext cx="3691500" cy="430857"/>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US" sz="1600" b="1" dirty="0">
                <a:latin typeface="Times New Roman" panose="02020603050405020304" pitchFamily="18" charset="0"/>
                <a:ea typeface="Spectral Light"/>
                <a:cs typeface="Times New Roman" panose="02020603050405020304" pitchFamily="18" charset="0"/>
                <a:sym typeface="Spectral Light"/>
              </a:rPr>
              <a:t>Testing period: 12/2020 to 08/2021</a:t>
            </a:r>
          </a:p>
        </p:txBody>
      </p:sp>
      <p:sp>
        <p:nvSpPr>
          <p:cNvPr id="10" name="Slide Number Placeholder 1">
            <a:extLst>
              <a:ext uri="{FF2B5EF4-FFF2-40B4-BE49-F238E27FC236}">
                <a16:creationId xmlns:a16="http://schemas.microsoft.com/office/drawing/2014/main" id="{1FEAE9E3-5BF3-D94B-9043-AE909B088C4F}"/>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22</a:t>
            </a:fld>
            <a:endParaRPr lang="e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s" dirty="0">
                <a:solidFill>
                  <a:srgbClr val="002060"/>
                </a:solidFill>
              </a:rPr>
              <a:t>Model - SARIMA</a:t>
            </a:r>
            <a:endParaRPr lang="en-US" dirty="0">
              <a:solidFill>
                <a:srgbClr val="002060"/>
              </a:solidFill>
            </a:endParaRP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5AC423E-A698-B849-9AC9-5FC934EAC55D}"/>
                  </a:ext>
                </a:extLst>
              </p:cNvPr>
              <p:cNvSpPr/>
              <p:nvPr/>
            </p:nvSpPr>
            <p:spPr>
              <a:xfrm>
                <a:off x="3242142" y="1209192"/>
                <a:ext cx="2617337" cy="612454"/>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𝑆𝐴𝑅𝐼𝑀𝐴</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𝑙𝑎𝑔</m:t>
                          </m:r>
                        </m:sub>
                      </m:sSub>
                    </m:oMath>
                  </m:oMathPara>
                </a14:m>
                <a:endParaRPr lang="en-US" dirty="0">
                  <a:latin typeface="Times New Roman" panose="02020603050405020304" pitchFamily="18" charset="0"/>
                  <a:cs typeface="Times New Roman" panose="02020603050405020304" pitchFamily="18" charset="0"/>
                </a:endParaRPr>
              </a:p>
              <a:p>
                <a:pPr algn="ctr"/>
                <a:endParaRPr lang="en-US" dirty="0">
                  <a:solidFill>
                    <a:srgbClr val="0070C0"/>
                  </a:solidFill>
                </a:endParaRPr>
              </a:p>
            </p:txBody>
          </p:sp>
        </mc:Choice>
        <mc:Fallback xmlns="">
          <p:sp>
            <p:nvSpPr>
              <p:cNvPr id="7" name="Rounded Rectangle 6">
                <a:extLst>
                  <a:ext uri="{FF2B5EF4-FFF2-40B4-BE49-F238E27FC236}">
                    <a16:creationId xmlns:a16="http://schemas.microsoft.com/office/drawing/2014/main" id="{05AC423E-A698-B849-9AC9-5FC934EAC55D}"/>
                  </a:ext>
                </a:extLst>
              </p:cNvPr>
              <p:cNvSpPr>
                <a:spLocks noRot="1" noChangeAspect="1" noMove="1" noResize="1" noEditPoints="1" noAdjustHandles="1" noChangeArrowheads="1" noChangeShapeType="1" noTextEdit="1"/>
              </p:cNvSpPr>
              <p:nvPr/>
            </p:nvSpPr>
            <p:spPr>
              <a:xfrm>
                <a:off x="3242142" y="1209192"/>
                <a:ext cx="2617337" cy="612454"/>
              </a:xfrm>
              <a:prstGeom prst="roundRect">
                <a:avLst/>
              </a:prstGeom>
              <a:blipFill>
                <a:blip r:embed="rId3"/>
                <a:stretch>
                  <a:fillRect/>
                </a:stretch>
              </a:blipFill>
              <a:ln>
                <a:solidFill>
                  <a:srgbClr val="276AC0"/>
                </a:solidFill>
              </a:ln>
            </p:spPr>
            <p:txBody>
              <a:bodyPr/>
              <a:lstStyle/>
              <a:p>
                <a:r>
                  <a:rPr lang="en-CN">
                    <a:noFill/>
                  </a:rPr>
                  <a:t> </a:t>
                </a:r>
              </a:p>
            </p:txBody>
          </p:sp>
        </mc:Fallback>
      </mc:AlternateContent>
      <p:sp>
        <p:nvSpPr>
          <p:cNvPr id="8" name="Rounded Rectangle 7">
            <a:extLst>
              <a:ext uri="{FF2B5EF4-FFF2-40B4-BE49-F238E27FC236}">
                <a16:creationId xmlns:a16="http://schemas.microsoft.com/office/drawing/2014/main" id="{140325D9-BA9B-8147-AB67-C4273C736994}"/>
              </a:ext>
            </a:extLst>
          </p:cNvPr>
          <p:cNvSpPr/>
          <p:nvPr/>
        </p:nvSpPr>
        <p:spPr>
          <a:xfrm>
            <a:off x="1396255" y="2356237"/>
            <a:ext cx="1594493" cy="46758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Non-seasonal part (p, d, q)</a:t>
            </a:r>
          </a:p>
        </p:txBody>
      </p:sp>
      <p:sp>
        <p:nvSpPr>
          <p:cNvPr id="13" name="Rounded Rectangle 12">
            <a:extLst>
              <a:ext uri="{FF2B5EF4-FFF2-40B4-BE49-F238E27FC236}">
                <a16:creationId xmlns:a16="http://schemas.microsoft.com/office/drawing/2014/main" id="{0A0673FA-E28C-F643-96F7-5CAAAE462A67}"/>
              </a:ext>
            </a:extLst>
          </p:cNvPr>
          <p:cNvSpPr/>
          <p:nvPr/>
        </p:nvSpPr>
        <p:spPr>
          <a:xfrm>
            <a:off x="3860185" y="2356237"/>
            <a:ext cx="1381251" cy="46758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Seasonal part (P, D, Q)</a:t>
            </a:r>
          </a:p>
        </p:txBody>
      </p:sp>
      <p:sp>
        <p:nvSpPr>
          <p:cNvPr id="14" name="Rounded Rectangle 13">
            <a:extLst>
              <a:ext uri="{FF2B5EF4-FFF2-40B4-BE49-F238E27FC236}">
                <a16:creationId xmlns:a16="http://schemas.microsoft.com/office/drawing/2014/main" id="{C2C4BA4A-DBFA-4747-89C6-A4E772CD1D34}"/>
              </a:ext>
            </a:extLst>
          </p:cNvPr>
          <p:cNvSpPr/>
          <p:nvPr/>
        </p:nvSpPr>
        <p:spPr>
          <a:xfrm>
            <a:off x="6254853" y="2356237"/>
            <a:ext cx="949316" cy="46758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Lag</a:t>
            </a:r>
          </a:p>
        </p:txBody>
      </p:sp>
      <p:cxnSp>
        <p:nvCxnSpPr>
          <p:cNvPr id="10" name="Straight Arrow Connector 9">
            <a:extLst>
              <a:ext uri="{FF2B5EF4-FFF2-40B4-BE49-F238E27FC236}">
                <a16:creationId xmlns:a16="http://schemas.microsoft.com/office/drawing/2014/main" id="{681EFB46-7D0E-5B4B-89A2-8788C86492BE}"/>
              </a:ext>
            </a:extLst>
          </p:cNvPr>
          <p:cNvCxnSpPr>
            <a:cxnSpLocks/>
            <a:stCxn id="7" idx="2"/>
            <a:endCxn id="8" idx="0"/>
          </p:cNvCxnSpPr>
          <p:nvPr/>
        </p:nvCxnSpPr>
        <p:spPr>
          <a:xfrm flipH="1">
            <a:off x="2193502" y="1821646"/>
            <a:ext cx="2357309" cy="534591"/>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BE7AB4-70F2-BA45-8B8B-FAC94AE0D21A}"/>
              </a:ext>
            </a:extLst>
          </p:cNvPr>
          <p:cNvCxnSpPr>
            <a:cxnSpLocks/>
            <a:stCxn id="7" idx="2"/>
            <a:endCxn id="13" idx="0"/>
          </p:cNvCxnSpPr>
          <p:nvPr/>
        </p:nvCxnSpPr>
        <p:spPr>
          <a:xfrm>
            <a:off x="4550811" y="1821646"/>
            <a:ext cx="0" cy="534591"/>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7A3999-C1F0-B14F-8577-103390B6F6F1}"/>
              </a:ext>
            </a:extLst>
          </p:cNvPr>
          <p:cNvCxnSpPr>
            <a:cxnSpLocks/>
            <a:stCxn id="7" idx="2"/>
            <a:endCxn id="14" idx="0"/>
          </p:cNvCxnSpPr>
          <p:nvPr/>
        </p:nvCxnSpPr>
        <p:spPr>
          <a:xfrm>
            <a:off x="4550811" y="1821646"/>
            <a:ext cx="2178700" cy="534591"/>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67E8FD39-0837-4C4E-9A79-C8CCDD57BCE6}"/>
              </a:ext>
            </a:extLst>
          </p:cNvPr>
          <p:cNvSpPr/>
          <p:nvPr/>
        </p:nvSpPr>
        <p:spPr>
          <a:xfrm>
            <a:off x="1312202" y="3389028"/>
            <a:ext cx="1762598" cy="95410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a:p>
            <a:pPr algn="ctr"/>
            <a:r>
              <a:rPr lang="en-US">
                <a:latin typeface="Times New Roman" panose="02020603050405020304" pitchFamily="18" charset="0"/>
                <a:cs typeface="Times New Roman" panose="02020603050405020304" pitchFamily="18" charset="0"/>
              </a:rPr>
              <a:t>ARIMA model for non-seasonal part </a:t>
            </a:r>
          </a:p>
          <a:p>
            <a:pPr algn="ctr"/>
            <a:endParaRPr lang="en-US"/>
          </a:p>
        </p:txBody>
      </p:sp>
      <p:sp>
        <p:nvSpPr>
          <p:cNvPr id="33" name="Rounded Rectangle 32">
            <a:extLst>
              <a:ext uri="{FF2B5EF4-FFF2-40B4-BE49-F238E27FC236}">
                <a16:creationId xmlns:a16="http://schemas.microsoft.com/office/drawing/2014/main" id="{440C3931-093B-B544-B64B-65D34E994DCD}"/>
              </a:ext>
            </a:extLst>
          </p:cNvPr>
          <p:cNvSpPr/>
          <p:nvPr/>
        </p:nvSpPr>
        <p:spPr>
          <a:xfrm>
            <a:off x="3669511" y="3389028"/>
            <a:ext cx="1762598" cy="95410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ARIMA model for seasonal part (backshifts of seasonal period)</a:t>
            </a:r>
          </a:p>
        </p:txBody>
      </p:sp>
      <p:sp>
        <p:nvSpPr>
          <p:cNvPr id="34" name="Rounded Rectangle 33">
            <a:extLst>
              <a:ext uri="{FF2B5EF4-FFF2-40B4-BE49-F238E27FC236}">
                <a16:creationId xmlns:a16="http://schemas.microsoft.com/office/drawing/2014/main" id="{5722E748-CCE1-F147-A222-B2A4C4CF1672}"/>
              </a:ext>
            </a:extLst>
          </p:cNvPr>
          <p:cNvSpPr/>
          <p:nvPr/>
        </p:nvSpPr>
        <p:spPr>
          <a:xfrm>
            <a:off x="5920667" y="3389028"/>
            <a:ext cx="1617687" cy="954107"/>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Seasonal </a:t>
            </a:r>
            <a:r>
              <a:rPr lang="en-US">
                <a:latin typeface="Times New Roman" panose="02020603050405020304" pitchFamily="18" charset="0"/>
                <a:cs typeface="Times New Roman" panose="02020603050405020304" pitchFamily="18" charset="0"/>
              </a:rPr>
              <a:t>period Lag = 12 (monthly revenue)</a:t>
            </a:r>
          </a:p>
          <a:p>
            <a:pPr algn="ctr"/>
            <a:endParaRPr lang="en-US"/>
          </a:p>
        </p:txBody>
      </p:sp>
      <p:cxnSp>
        <p:nvCxnSpPr>
          <p:cNvPr id="48" name="Straight Arrow Connector 47">
            <a:extLst>
              <a:ext uri="{FF2B5EF4-FFF2-40B4-BE49-F238E27FC236}">
                <a16:creationId xmlns:a16="http://schemas.microsoft.com/office/drawing/2014/main" id="{A1B82564-36BD-4F46-82E9-9F5819C1130F}"/>
              </a:ext>
            </a:extLst>
          </p:cNvPr>
          <p:cNvCxnSpPr>
            <a:cxnSpLocks/>
            <a:stCxn id="8" idx="2"/>
            <a:endCxn id="28" idx="0"/>
          </p:cNvCxnSpPr>
          <p:nvPr/>
        </p:nvCxnSpPr>
        <p:spPr>
          <a:xfrm flipH="1">
            <a:off x="2193501" y="2823824"/>
            <a:ext cx="1" cy="565204"/>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9E3B57B-B2F0-AE49-8007-30775A8C292F}"/>
              </a:ext>
            </a:extLst>
          </p:cNvPr>
          <p:cNvCxnSpPr>
            <a:cxnSpLocks/>
            <a:stCxn id="13" idx="2"/>
            <a:endCxn id="33" idx="0"/>
          </p:cNvCxnSpPr>
          <p:nvPr/>
        </p:nvCxnSpPr>
        <p:spPr>
          <a:xfrm flipH="1">
            <a:off x="4550810" y="2823824"/>
            <a:ext cx="1" cy="565204"/>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A2091EE-FEF9-704D-88DA-91A34B6E8030}"/>
              </a:ext>
            </a:extLst>
          </p:cNvPr>
          <p:cNvCxnSpPr>
            <a:cxnSpLocks/>
            <a:stCxn id="14" idx="2"/>
            <a:endCxn id="34" idx="0"/>
          </p:cNvCxnSpPr>
          <p:nvPr/>
        </p:nvCxnSpPr>
        <p:spPr>
          <a:xfrm>
            <a:off x="6729511" y="2823824"/>
            <a:ext cx="0" cy="565204"/>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46DF31-A363-4D4C-9FC2-BAD1166B70D8}"/>
                  </a:ext>
                </a:extLst>
              </p:cNvPr>
              <p:cNvSpPr txBox="1"/>
              <p:nvPr/>
            </p:nvSpPr>
            <p:spPr>
              <a:xfrm>
                <a:off x="346200" y="4515637"/>
                <a:ext cx="8576687" cy="738664"/>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 d, q) (P, D, Q) are integers </a:t>
                </a:r>
                <a14:m>
                  <m:oMath xmlns:m="http://schemas.openxmlformats.org/officeDocument/2006/math">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and refer to the order of the autoregressive, integrated, and moving average of the model respectively</a:t>
                </a:r>
              </a:p>
              <a:p>
                <a:endParaRPr lang="en-US" dirty="0"/>
              </a:p>
            </p:txBody>
          </p:sp>
        </mc:Choice>
        <mc:Fallback xmlns="">
          <p:sp>
            <p:nvSpPr>
              <p:cNvPr id="2" name="TextBox 1">
                <a:extLst>
                  <a:ext uri="{FF2B5EF4-FFF2-40B4-BE49-F238E27FC236}">
                    <a16:creationId xmlns:a16="http://schemas.microsoft.com/office/drawing/2014/main" id="{7A46DF31-A363-4D4C-9FC2-BAD1166B70D8}"/>
                  </a:ext>
                </a:extLst>
              </p:cNvPr>
              <p:cNvSpPr txBox="1">
                <a:spLocks noRot="1" noChangeAspect="1" noMove="1" noResize="1" noEditPoints="1" noAdjustHandles="1" noChangeArrowheads="1" noChangeShapeType="1" noTextEdit="1"/>
              </p:cNvSpPr>
              <p:nvPr/>
            </p:nvSpPr>
            <p:spPr>
              <a:xfrm>
                <a:off x="346200" y="4515637"/>
                <a:ext cx="8576687" cy="738664"/>
              </a:xfrm>
              <a:prstGeom prst="rect">
                <a:avLst/>
              </a:prstGeom>
              <a:blipFill>
                <a:blip r:embed="rId4"/>
                <a:stretch>
                  <a:fillRect l="-444" t="-6780"/>
                </a:stretch>
              </a:blipFill>
            </p:spPr>
            <p:txBody>
              <a:bodyPr/>
              <a:lstStyle/>
              <a:p>
                <a:r>
                  <a:rPr lang="en-CN">
                    <a:noFill/>
                  </a:rPr>
                  <a:t> </a:t>
                </a:r>
              </a:p>
            </p:txBody>
          </p:sp>
        </mc:Fallback>
      </mc:AlternateContent>
      <p:sp>
        <p:nvSpPr>
          <p:cNvPr id="18" name="Slide Number Placeholder 1">
            <a:extLst>
              <a:ext uri="{FF2B5EF4-FFF2-40B4-BE49-F238E27FC236}">
                <a16:creationId xmlns:a16="http://schemas.microsoft.com/office/drawing/2014/main" id="{54929307-3050-5343-BDCD-C788081FF872}"/>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23</a:t>
            </a:fld>
            <a:endParaRPr lang="es" dirty="0"/>
          </a:p>
        </p:txBody>
      </p:sp>
    </p:spTree>
    <p:extLst>
      <p:ext uri="{BB962C8B-B14F-4D97-AF65-F5344CB8AC3E}">
        <p14:creationId xmlns:p14="http://schemas.microsoft.com/office/powerpoint/2010/main" val="4280272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s" dirty="0">
                <a:solidFill>
                  <a:srgbClr val="002060"/>
                </a:solidFill>
              </a:rPr>
              <a:t>Model - SARIMA</a:t>
            </a:r>
            <a:endParaRPr lang="en-US" dirty="0">
              <a:solidFill>
                <a:srgbClr val="002060"/>
              </a:solidFill>
            </a:endParaRP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F02273-ED1A-D842-BD0E-EA19EEADCA6C}"/>
                  </a:ext>
                </a:extLst>
              </p:cNvPr>
              <p:cNvSpPr txBox="1"/>
              <p:nvPr/>
            </p:nvSpPr>
            <p:spPr>
              <a:xfrm>
                <a:off x="285569" y="4289799"/>
                <a:ext cx="8797800" cy="523220"/>
              </a:xfrm>
              <a:prstGeom prst="rect">
                <a:avLst/>
              </a:prstGeom>
              <a:noFill/>
            </p:spPr>
            <p:txBody>
              <a:bodyPr wrap="square" rtlCol="0">
                <a:spAutoFit/>
              </a:bodyPr>
              <a:lstStyle/>
              <a:p>
                <a:pPr marL="285750" indent="-285750">
                  <a:buSzPct val="13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External feature used: </a:t>
                </a:r>
                <a:r>
                  <a:rPr lang="en-US" b="1" dirty="0">
                    <a:latin typeface="Times New Roman" panose="02020603050405020304" pitchFamily="18" charset="0"/>
                    <a:cs typeface="Times New Roman" panose="02020603050405020304" pitchFamily="18" charset="0"/>
                  </a:rPr>
                  <a:t>Job openings rate </a:t>
                </a:r>
                <a:r>
                  <a:rPr lang="en-US" dirty="0">
                    <a:latin typeface="Times New Roman" panose="02020603050405020304" pitchFamily="18" charset="0"/>
                    <a:cs typeface="Times New Roman" panose="02020603050405020304" pitchFamily="18" charset="0"/>
                  </a:rPr>
                  <a:t>(correlated with seasonally adjusted revenue)</a:t>
                </a:r>
              </a:p>
              <a:p>
                <a:pPr marL="285750" indent="-285750">
                  <a:buSzPct val="13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 model chosen by </a:t>
                </a:r>
                <a:r>
                  <a:rPr lang="en-US" b="1" dirty="0">
                    <a:latin typeface="Times New Roman" panose="02020603050405020304" pitchFamily="18" charset="0"/>
                    <a:cs typeface="Times New Roman" panose="02020603050405020304" pitchFamily="18" charset="0"/>
                  </a:rPr>
                  <a:t>AIC cost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𝑆𝐴𝑅𝐼𝑀𝐴</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 1</m:t>
                        </m:r>
                        <m:r>
                          <a:rPr lang="en-US" i="1">
                            <a:latin typeface="Cambria Math" panose="02040503050406030204" pitchFamily="18" charset="0"/>
                          </a:rPr>
                          <m:t>,</m:t>
                        </m:r>
                        <m:r>
                          <a:rPr lang="en-US" b="0" i="1" smtClean="0">
                            <a:latin typeface="Cambria Math" panose="02040503050406030204" pitchFamily="18" charset="0"/>
                          </a:rPr>
                          <m:t> 1</m:t>
                        </m:r>
                        <m:r>
                          <a:rPr lang="en-US"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1, 1</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12</m:t>
                        </m:r>
                      </m:sub>
                    </m:sSub>
                  </m:oMath>
                </a14:m>
                <a:r>
                  <a:rPr lang="en-US" dirty="0">
                    <a:latin typeface="Times New Roman" panose="02020603050405020304" pitchFamily="18" charset="0"/>
                    <a:cs typeface="Times New Roman" panose="02020603050405020304" pitchFamily="18" charset="0"/>
                  </a:rPr>
                  <a:t> + Job Openings Rate</a:t>
                </a:r>
              </a:p>
            </p:txBody>
          </p:sp>
        </mc:Choice>
        <mc:Fallback xmlns="">
          <p:sp>
            <p:nvSpPr>
              <p:cNvPr id="2" name="TextBox 1">
                <a:extLst>
                  <a:ext uri="{FF2B5EF4-FFF2-40B4-BE49-F238E27FC236}">
                    <a16:creationId xmlns:a16="http://schemas.microsoft.com/office/drawing/2014/main" id="{7FF02273-ED1A-D842-BD0E-EA19EEADCA6C}"/>
                  </a:ext>
                </a:extLst>
              </p:cNvPr>
              <p:cNvSpPr txBox="1">
                <a:spLocks noRot="1" noChangeAspect="1" noMove="1" noResize="1" noEditPoints="1" noAdjustHandles="1" noChangeArrowheads="1" noChangeShapeType="1" noTextEdit="1"/>
              </p:cNvSpPr>
              <p:nvPr/>
            </p:nvSpPr>
            <p:spPr>
              <a:xfrm>
                <a:off x="285569" y="4289799"/>
                <a:ext cx="8797800" cy="523220"/>
              </a:xfrm>
              <a:prstGeom prst="rect">
                <a:avLst/>
              </a:prstGeom>
              <a:blipFill>
                <a:blip r:embed="rId3"/>
                <a:stretch>
                  <a:fillRect l="-432" t="-6977" b="-13953"/>
                </a:stretch>
              </a:blipFill>
            </p:spPr>
            <p:txBody>
              <a:bodyPr/>
              <a:lstStyle/>
              <a:p>
                <a:r>
                  <a:rPr lang="en-CN">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FF0D3771-D8A6-994B-9061-772426E325F0}"/>
              </a:ext>
            </a:extLst>
          </p:cNvPr>
          <p:cNvPicPr>
            <a:picLocks noChangeAspect="1"/>
          </p:cNvPicPr>
          <p:nvPr/>
        </p:nvPicPr>
        <p:blipFill>
          <a:blip r:embed="rId4"/>
          <a:stretch>
            <a:fillRect/>
          </a:stretch>
        </p:blipFill>
        <p:spPr>
          <a:xfrm>
            <a:off x="188008" y="1268032"/>
            <a:ext cx="6561551" cy="3021767"/>
          </a:xfrm>
          <a:prstGeom prst="rect">
            <a:avLst/>
          </a:prstGeom>
        </p:spPr>
      </p:pic>
      <p:graphicFrame>
        <p:nvGraphicFramePr>
          <p:cNvPr id="3" name="Table 5">
            <a:extLst>
              <a:ext uri="{FF2B5EF4-FFF2-40B4-BE49-F238E27FC236}">
                <a16:creationId xmlns:a16="http://schemas.microsoft.com/office/drawing/2014/main" id="{B1683EFF-4102-7046-B2EA-50E72C6298EA}"/>
              </a:ext>
            </a:extLst>
          </p:cNvPr>
          <p:cNvGraphicFramePr>
            <a:graphicFrameLocks noGrp="1"/>
          </p:cNvGraphicFramePr>
          <p:nvPr>
            <p:extLst>
              <p:ext uri="{D42A27DB-BD31-4B8C-83A1-F6EECF244321}">
                <p14:modId xmlns:p14="http://schemas.microsoft.com/office/powerpoint/2010/main" val="4162151786"/>
              </p:ext>
            </p:extLst>
          </p:nvPr>
        </p:nvGraphicFramePr>
        <p:xfrm>
          <a:off x="6783355" y="2314735"/>
          <a:ext cx="2269699" cy="928360"/>
        </p:xfrm>
        <a:graphic>
          <a:graphicData uri="http://schemas.openxmlformats.org/drawingml/2006/table">
            <a:tbl>
              <a:tblPr firstRow="1" bandRow="1">
                <a:tableStyleId>{2B1140AF-05D1-426F-B391-4125069718B8}</a:tableStyleId>
              </a:tblPr>
              <a:tblGrid>
                <a:gridCol w="1030559">
                  <a:extLst>
                    <a:ext uri="{9D8B030D-6E8A-4147-A177-3AD203B41FA5}">
                      <a16:colId xmlns:a16="http://schemas.microsoft.com/office/drawing/2014/main" val="1202500060"/>
                    </a:ext>
                  </a:extLst>
                </a:gridCol>
                <a:gridCol w="1239140">
                  <a:extLst>
                    <a:ext uri="{9D8B030D-6E8A-4147-A177-3AD203B41FA5}">
                      <a16:colId xmlns:a16="http://schemas.microsoft.com/office/drawing/2014/main" val="3011215334"/>
                    </a:ext>
                  </a:extLst>
                </a:gridCol>
              </a:tblGrid>
              <a:tr h="282012">
                <a:tc>
                  <a:txBody>
                    <a:bodyPr/>
                    <a:lstStyle/>
                    <a:p>
                      <a:r>
                        <a:rPr lang="en-US" sz="1300" b="1" dirty="0">
                          <a:solidFill>
                            <a:schemeClr val="bg1"/>
                          </a:solidFill>
                          <a:latin typeface="Times New Roman"/>
                          <a:cs typeface="Times New Roman"/>
                        </a:rPr>
                        <a:t>Test MAPE</a:t>
                      </a:r>
                      <a:endParaRPr lang="en-CN" sz="1300" b="1" dirty="0">
                        <a:solidFill>
                          <a:schemeClr val="bg1"/>
                        </a:solidFill>
                      </a:endParaRPr>
                    </a:p>
                  </a:txBody>
                  <a:tcPr>
                    <a:solidFill>
                      <a:srgbClr val="153AB7"/>
                    </a:solidFill>
                  </a:tcPr>
                </a:tc>
                <a:tc>
                  <a:txBody>
                    <a:bodyPr/>
                    <a:lstStyle/>
                    <a:p>
                      <a:r>
                        <a:rPr lang="en-US" sz="1300" dirty="0">
                          <a:latin typeface="Times New Roman"/>
                          <a:cs typeface="Times New Roman"/>
                        </a:rPr>
                        <a:t>0.08 (</a:t>
                      </a:r>
                      <a:r>
                        <a:rPr lang="en-US" sz="1300" b="1" dirty="0">
                          <a:latin typeface="Times New Roman"/>
                          <a:cs typeface="Times New Roman"/>
                        </a:rPr>
                        <a:t>8.0%</a:t>
                      </a:r>
                      <a:r>
                        <a:rPr lang="en-US" sz="1300" dirty="0">
                          <a:latin typeface="Times New Roman"/>
                          <a:cs typeface="Times New Roman"/>
                        </a:rPr>
                        <a:t>)</a:t>
                      </a:r>
                      <a:endParaRPr lang="en-CN" sz="1300" dirty="0"/>
                    </a:p>
                  </a:txBody>
                  <a:tcPr/>
                </a:tc>
                <a:extLst>
                  <a:ext uri="{0D108BD9-81ED-4DB2-BD59-A6C34878D82A}">
                    <a16:rowId xmlns:a16="http://schemas.microsoft.com/office/drawing/2014/main" val="2151130316"/>
                  </a:ext>
                </a:extLst>
              </a:tr>
              <a:tr h="310854">
                <a:tc>
                  <a:txBody>
                    <a:bodyPr/>
                    <a:lstStyle/>
                    <a:p>
                      <a:r>
                        <a:rPr lang="en-US" sz="1300" b="1" dirty="0">
                          <a:solidFill>
                            <a:schemeClr val="bg1"/>
                          </a:solidFill>
                          <a:latin typeface="Times New Roman"/>
                          <a:cs typeface="Times New Roman"/>
                        </a:rPr>
                        <a:t>Test MAE</a:t>
                      </a:r>
                      <a:endParaRPr lang="en-CN" sz="1300" b="1" dirty="0">
                        <a:solidFill>
                          <a:schemeClr val="bg1"/>
                        </a:solidFill>
                      </a:endParaRPr>
                    </a:p>
                  </a:txBody>
                  <a:tcPr>
                    <a:solidFill>
                      <a:srgbClr val="153AB7"/>
                    </a:solidFill>
                  </a:tcPr>
                </a:tc>
                <a:tc>
                  <a:txBody>
                    <a:bodyPr/>
                    <a:lstStyle/>
                    <a:p>
                      <a:r>
                        <a:rPr lang="en-US" sz="1300" dirty="0">
                          <a:latin typeface="Times New Roman"/>
                          <a:cs typeface="Times New Roman"/>
                        </a:rPr>
                        <a:t>$22.28 million</a:t>
                      </a:r>
                      <a:endParaRPr lang="en-CN" sz="1300" dirty="0"/>
                    </a:p>
                  </a:txBody>
                  <a:tcPr/>
                </a:tc>
                <a:extLst>
                  <a:ext uri="{0D108BD9-81ED-4DB2-BD59-A6C34878D82A}">
                    <a16:rowId xmlns:a16="http://schemas.microsoft.com/office/drawing/2014/main" val="2136625468"/>
                  </a:ext>
                </a:extLst>
              </a:tr>
              <a:tr h="327946">
                <a:tc>
                  <a:txBody>
                    <a:bodyPr/>
                    <a:lstStyle/>
                    <a:p>
                      <a:r>
                        <a:rPr lang="en-US" sz="1300" b="1" dirty="0">
                          <a:solidFill>
                            <a:schemeClr val="bg1"/>
                          </a:solidFill>
                          <a:latin typeface="Times New Roman"/>
                          <a:cs typeface="Times New Roman"/>
                        </a:rPr>
                        <a:t>Test RMSE</a:t>
                      </a:r>
                      <a:endParaRPr lang="en-CN" sz="1300" b="1" dirty="0">
                        <a:solidFill>
                          <a:schemeClr val="bg1"/>
                        </a:solidFill>
                      </a:endParaRPr>
                    </a:p>
                  </a:txBody>
                  <a:tcPr>
                    <a:solidFill>
                      <a:srgbClr val="153AB7"/>
                    </a:solidFill>
                  </a:tcPr>
                </a:tc>
                <a:tc>
                  <a:txBody>
                    <a:bodyPr/>
                    <a:lstStyle/>
                    <a:p>
                      <a:r>
                        <a:rPr lang="en-US" sz="1300" dirty="0">
                          <a:latin typeface="Times New Roman"/>
                          <a:cs typeface="Times New Roman"/>
                        </a:rPr>
                        <a:t>$28.71 million</a:t>
                      </a:r>
                      <a:endParaRPr lang="en-CN" sz="1300" dirty="0"/>
                    </a:p>
                  </a:txBody>
                  <a:tcPr/>
                </a:tc>
                <a:extLst>
                  <a:ext uri="{0D108BD9-81ED-4DB2-BD59-A6C34878D82A}">
                    <a16:rowId xmlns:a16="http://schemas.microsoft.com/office/drawing/2014/main" val="1462316988"/>
                  </a:ext>
                </a:extLst>
              </a:tr>
            </a:tbl>
          </a:graphicData>
        </a:graphic>
      </p:graphicFrame>
      <p:sp>
        <p:nvSpPr>
          <p:cNvPr id="8" name="Slide Number Placeholder 1">
            <a:extLst>
              <a:ext uri="{FF2B5EF4-FFF2-40B4-BE49-F238E27FC236}">
                <a16:creationId xmlns:a16="http://schemas.microsoft.com/office/drawing/2014/main" id="{9A261A40-8DE4-BD4B-BB2F-0BAFC7AE6F20}"/>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24</a:t>
            </a:fld>
            <a:endParaRPr lang="es" dirty="0"/>
          </a:p>
        </p:txBody>
      </p:sp>
    </p:spTree>
    <p:extLst>
      <p:ext uri="{BB962C8B-B14F-4D97-AF65-F5344CB8AC3E}">
        <p14:creationId xmlns:p14="http://schemas.microsoft.com/office/powerpoint/2010/main" val="1994080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 name="Rectangle 2">
            <a:extLst>
              <a:ext uri="{FF2B5EF4-FFF2-40B4-BE49-F238E27FC236}">
                <a16:creationId xmlns:a16="http://schemas.microsoft.com/office/drawing/2014/main" id="{9573163D-3FB5-4243-A15E-EF55B86ED1AC}"/>
              </a:ext>
            </a:extLst>
          </p:cNvPr>
          <p:cNvSpPr/>
          <p:nvPr/>
        </p:nvSpPr>
        <p:spPr>
          <a:xfrm>
            <a:off x="1164894" y="2666884"/>
            <a:ext cx="2179905" cy="1387638"/>
          </a:xfrm>
          <a:prstGeom prst="rect">
            <a:avLst/>
          </a:prstGeom>
          <a:solidFill>
            <a:srgbClr val="FEC704"/>
          </a:solidFill>
          <a:ln cap="rnd">
            <a:solidFill>
              <a:srgbClr val="FEC70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Model - LSTM</a:t>
            </a:r>
          </a:p>
        </p:txBody>
      </p:sp>
      <p:cxnSp>
        <p:nvCxnSpPr>
          <p:cNvPr id="336" name="Google Shape;336;p40"/>
          <p:cNvCxnSpPr/>
          <p:nvPr/>
        </p:nvCxnSpPr>
        <p:spPr>
          <a:xfrm rot="10800000" flipH="1">
            <a:off x="0" y="999264"/>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1F421C2C-D771-481C-B268-613EFEB87B0A}"/>
              </a:ext>
            </a:extLst>
          </p:cNvPr>
          <p:cNvSpPr/>
          <p:nvPr/>
        </p:nvSpPr>
        <p:spPr>
          <a:xfrm>
            <a:off x="64437" y="1294518"/>
            <a:ext cx="4367716" cy="257788"/>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Min-Max normalization of revenue and external factors</a:t>
            </a:r>
          </a:p>
        </p:txBody>
      </p:sp>
      <p:sp>
        <p:nvSpPr>
          <p:cNvPr id="6" name="Rectangle: Rounded Corners 5">
            <a:extLst>
              <a:ext uri="{FF2B5EF4-FFF2-40B4-BE49-F238E27FC236}">
                <a16:creationId xmlns:a16="http://schemas.microsoft.com/office/drawing/2014/main" id="{D2C7D1D0-AB17-4C9B-A1E6-42C9A07FED88}"/>
              </a:ext>
            </a:extLst>
          </p:cNvPr>
          <p:cNvSpPr/>
          <p:nvPr/>
        </p:nvSpPr>
        <p:spPr>
          <a:xfrm>
            <a:off x="346200" y="1827160"/>
            <a:ext cx="3804190" cy="271041"/>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Training samples (look back period = 12 months)</a:t>
            </a:r>
          </a:p>
        </p:txBody>
      </p:sp>
      <p:sp>
        <p:nvSpPr>
          <p:cNvPr id="7" name="Rectangle: Rounded Corners 6">
            <a:extLst>
              <a:ext uri="{FF2B5EF4-FFF2-40B4-BE49-F238E27FC236}">
                <a16:creationId xmlns:a16="http://schemas.microsoft.com/office/drawing/2014/main" id="{90A01A20-17D2-41AF-931F-9A244F7950D6}"/>
              </a:ext>
            </a:extLst>
          </p:cNvPr>
          <p:cNvSpPr/>
          <p:nvPr/>
        </p:nvSpPr>
        <p:spPr>
          <a:xfrm>
            <a:off x="1592129" y="2770912"/>
            <a:ext cx="1312332" cy="271042"/>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LSTM layer 1</a:t>
            </a:r>
          </a:p>
        </p:txBody>
      </p:sp>
      <p:sp>
        <p:nvSpPr>
          <p:cNvPr id="8" name="Rectangle: Rounded Corners 7">
            <a:extLst>
              <a:ext uri="{FF2B5EF4-FFF2-40B4-BE49-F238E27FC236}">
                <a16:creationId xmlns:a16="http://schemas.microsoft.com/office/drawing/2014/main" id="{FE014C9D-3935-4296-8942-67707429954D}"/>
              </a:ext>
            </a:extLst>
          </p:cNvPr>
          <p:cNvSpPr/>
          <p:nvPr/>
        </p:nvSpPr>
        <p:spPr>
          <a:xfrm>
            <a:off x="1602007" y="3218880"/>
            <a:ext cx="1292577" cy="267292"/>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LSTM layer 2</a:t>
            </a:r>
          </a:p>
        </p:txBody>
      </p:sp>
      <p:sp>
        <p:nvSpPr>
          <p:cNvPr id="9" name="Rectangle: Rounded Corners 8">
            <a:extLst>
              <a:ext uri="{FF2B5EF4-FFF2-40B4-BE49-F238E27FC236}">
                <a16:creationId xmlns:a16="http://schemas.microsoft.com/office/drawing/2014/main" id="{88AD5CEF-4366-4AA3-88CC-06BA81E34D6E}"/>
              </a:ext>
            </a:extLst>
          </p:cNvPr>
          <p:cNvSpPr/>
          <p:nvPr/>
        </p:nvSpPr>
        <p:spPr>
          <a:xfrm>
            <a:off x="1634461" y="3700428"/>
            <a:ext cx="1227665" cy="267292"/>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Dense layer</a:t>
            </a:r>
          </a:p>
        </p:txBody>
      </p:sp>
      <p:sp>
        <p:nvSpPr>
          <p:cNvPr id="10" name="Rectangle: Rounded Corners 9">
            <a:extLst>
              <a:ext uri="{FF2B5EF4-FFF2-40B4-BE49-F238E27FC236}">
                <a16:creationId xmlns:a16="http://schemas.microsoft.com/office/drawing/2014/main" id="{48CA650D-02A9-438D-A6FC-56A573087B31}"/>
              </a:ext>
            </a:extLst>
          </p:cNvPr>
          <p:cNvSpPr/>
          <p:nvPr/>
        </p:nvSpPr>
        <p:spPr>
          <a:xfrm>
            <a:off x="1563907" y="2320233"/>
            <a:ext cx="1368776" cy="271041"/>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Input layer</a:t>
            </a:r>
          </a:p>
        </p:txBody>
      </p:sp>
      <p:sp>
        <p:nvSpPr>
          <p:cNvPr id="11" name="Rectangle: Rounded Corners 8">
            <a:extLst>
              <a:ext uri="{FF2B5EF4-FFF2-40B4-BE49-F238E27FC236}">
                <a16:creationId xmlns:a16="http://schemas.microsoft.com/office/drawing/2014/main" id="{7412517E-556E-584F-B969-F9377019FD42}"/>
              </a:ext>
            </a:extLst>
          </p:cNvPr>
          <p:cNvSpPr/>
          <p:nvPr/>
        </p:nvSpPr>
        <p:spPr>
          <a:xfrm>
            <a:off x="951514" y="4238835"/>
            <a:ext cx="2593561" cy="267292"/>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Output layer (predicted revenue)</a:t>
            </a:r>
          </a:p>
        </p:txBody>
      </p:sp>
      <p:cxnSp>
        <p:nvCxnSpPr>
          <p:cNvPr id="5" name="Straight Arrow Connector 4">
            <a:extLst>
              <a:ext uri="{FF2B5EF4-FFF2-40B4-BE49-F238E27FC236}">
                <a16:creationId xmlns:a16="http://schemas.microsoft.com/office/drawing/2014/main" id="{86615494-9B62-4B40-8700-1A2D620EBB5D}"/>
              </a:ext>
            </a:extLst>
          </p:cNvPr>
          <p:cNvCxnSpPr>
            <a:stCxn id="2" idx="2"/>
            <a:endCxn id="6" idx="0"/>
          </p:cNvCxnSpPr>
          <p:nvPr/>
        </p:nvCxnSpPr>
        <p:spPr>
          <a:xfrm>
            <a:off x="2248295" y="1552306"/>
            <a:ext cx="0" cy="274854"/>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03CACE-338C-094F-97FE-7C706F849A7A}"/>
              </a:ext>
            </a:extLst>
          </p:cNvPr>
          <p:cNvCxnSpPr>
            <a:cxnSpLocks/>
            <a:stCxn id="6" idx="2"/>
            <a:endCxn id="10" idx="0"/>
          </p:cNvCxnSpPr>
          <p:nvPr/>
        </p:nvCxnSpPr>
        <p:spPr>
          <a:xfrm>
            <a:off x="2248295" y="2098201"/>
            <a:ext cx="0" cy="222032"/>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9A4F6B4-D907-3E44-B9EF-A5E39D7E2CBA}"/>
              </a:ext>
            </a:extLst>
          </p:cNvPr>
          <p:cNvCxnSpPr>
            <a:cxnSpLocks/>
            <a:stCxn id="10" idx="2"/>
            <a:endCxn id="7" idx="0"/>
          </p:cNvCxnSpPr>
          <p:nvPr/>
        </p:nvCxnSpPr>
        <p:spPr>
          <a:xfrm>
            <a:off x="2248295" y="2591274"/>
            <a:ext cx="0" cy="179638"/>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7EED89CC-3BBF-1E4E-B4C7-B5F33E5281A2}"/>
              </a:ext>
            </a:extLst>
          </p:cNvPr>
          <p:cNvCxnSpPr>
            <a:cxnSpLocks/>
            <a:endCxn id="8" idx="0"/>
          </p:cNvCxnSpPr>
          <p:nvPr/>
        </p:nvCxnSpPr>
        <p:spPr>
          <a:xfrm>
            <a:off x="2240722" y="2960088"/>
            <a:ext cx="7574" cy="258792"/>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836988E7-601A-A241-9668-176CF7C72C02}"/>
              </a:ext>
            </a:extLst>
          </p:cNvPr>
          <p:cNvCxnSpPr>
            <a:cxnSpLocks/>
            <a:stCxn id="8" idx="2"/>
            <a:endCxn id="9" idx="0"/>
          </p:cNvCxnSpPr>
          <p:nvPr/>
        </p:nvCxnSpPr>
        <p:spPr>
          <a:xfrm>
            <a:off x="2248296" y="3486172"/>
            <a:ext cx="0" cy="214256"/>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91CABC5C-0A8D-E04D-B07E-52FB49232AB8}"/>
              </a:ext>
            </a:extLst>
          </p:cNvPr>
          <p:cNvCxnSpPr>
            <a:cxnSpLocks/>
            <a:stCxn id="9" idx="2"/>
            <a:endCxn id="11" idx="0"/>
          </p:cNvCxnSpPr>
          <p:nvPr/>
        </p:nvCxnSpPr>
        <p:spPr>
          <a:xfrm>
            <a:off x="2248294" y="3967720"/>
            <a:ext cx="1" cy="271115"/>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04FC0106-7CA1-E148-909E-960A2389D8D1}"/>
              </a:ext>
            </a:extLst>
          </p:cNvPr>
          <p:cNvCxnSpPr>
            <a:cxnSpLocks/>
          </p:cNvCxnSpPr>
          <p:nvPr/>
        </p:nvCxnSpPr>
        <p:spPr>
          <a:xfrm>
            <a:off x="3045824" y="4054522"/>
            <a:ext cx="0" cy="11747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296AC5-56B2-5E42-B6F1-920798F38579}"/>
              </a:ext>
            </a:extLst>
          </p:cNvPr>
          <p:cNvCxnSpPr>
            <a:cxnSpLocks/>
          </p:cNvCxnSpPr>
          <p:nvPr/>
        </p:nvCxnSpPr>
        <p:spPr>
          <a:xfrm>
            <a:off x="3045824" y="4171999"/>
            <a:ext cx="545224" cy="0"/>
          </a:xfrm>
          <a:prstGeom prst="line">
            <a:avLst/>
          </a:prstGeom>
          <a:ln w="19050">
            <a:solidFill>
              <a:srgbClr val="276A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BD9094-0176-AB44-AFB6-D53C86F6C569}"/>
              </a:ext>
            </a:extLst>
          </p:cNvPr>
          <p:cNvCxnSpPr>
            <a:cxnSpLocks/>
          </p:cNvCxnSpPr>
          <p:nvPr/>
        </p:nvCxnSpPr>
        <p:spPr>
          <a:xfrm>
            <a:off x="3598983" y="4325563"/>
            <a:ext cx="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842D466-AAF6-2A46-BD26-BC81939A5D38}"/>
              </a:ext>
            </a:extLst>
          </p:cNvPr>
          <p:cNvCxnSpPr>
            <a:cxnSpLocks/>
          </p:cNvCxnSpPr>
          <p:nvPr/>
        </p:nvCxnSpPr>
        <p:spPr>
          <a:xfrm>
            <a:off x="3045824" y="2474168"/>
            <a:ext cx="0" cy="19271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6B6189-B0C3-1742-9121-E2A7DA3F446B}"/>
              </a:ext>
            </a:extLst>
          </p:cNvPr>
          <p:cNvCxnSpPr>
            <a:cxnSpLocks/>
          </p:cNvCxnSpPr>
          <p:nvPr/>
        </p:nvCxnSpPr>
        <p:spPr>
          <a:xfrm flipV="1">
            <a:off x="3583827" y="2474168"/>
            <a:ext cx="0" cy="1697831"/>
          </a:xfrm>
          <a:prstGeom prst="line">
            <a:avLst/>
          </a:prstGeom>
          <a:ln w="19050">
            <a:solidFill>
              <a:srgbClr val="276A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08CD5F-5211-AF4D-9731-800D299A2AAE}"/>
              </a:ext>
            </a:extLst>
          </p:cNvPr>
          <p:cNvCxnSpPr>
            <a:cxnSpLocks/>
          </p:cNvCxnSpPr>
          <p:nvPr/>
        </p:nvCxnSpPr>
        <p:spPr>
          <a:xfrm flipH="1">
            <a:off x="3038603" y="2474168"/>
            <a:ext cx="545224" cy="0"/>
          </a:xfrm>
          <a:prstGeom prst="line">
            <a:avLst/>
          </a:prstGeom>
          <a:ln w="19050">
            <a:solidFill>
              <a:srgbClr val="276AC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22AE45-FB1D-9A49-8C17-1EFDF78F6CFA}"/>
              </a:ext>
            </a:extLst>
          </p:cNvPr>
          <p:cNvSpPr txBox="1"/>
          <p:nvPr/>
        </p:nvSpPr>
        <p:spPr>
          <a:xfrm rot="5400000">
            <a:off x="2958583" y="3294607"/>
            <a:ext cx="1562737" cy="307777"/>
          </a:xfrm>
          <a:prstGeom prst="rect">
            <a:avLst/>
          </a:prstGeom>
          <a:noFill/>
        </p:spPr>
        <p:txBody>
          <a:bodyPr wrap="square" rtlCol="0">
            <a:spAutoFit/>
          </a:bodyPr>
          <a:lstStyle/>
          <a:p>
            <a:r>
              <a:rPr lang="en-US" dirty="0">
                <a:solidFill>
                  <a:srgbClr val="0070C0"/>
                </a:solidFill>
                <a:latin typeface="Times New Roman" panose="02020603050405020304" pitchFamily="18" charset="0"/>
                <a:cs typeface="Times New Roman" panose="02020603050405020304" pitchFamily="18" charset="0"/>
              </a:rPr>
              <a:t>Trained by MAE</a:t>
            </a:r>
          </a:p>
        </p:txBody>
      </p:sp>
      <p:cxnSp>
        <p:nvCxnSpPr>
          <p:cNvPr id="12" name="Straight Arrow Connector 11">
            <a:extLst>
              <a:ext uri="{FF2B5EF4-FFF2-40B4-BE49-F238E27FC236}">
                <a16:creationId xmlns:a16="http://schemas.microsoft.com/office/drawing/2014/main" id="{4F169922-E725-EF4D-9507-528F2A1A0564}"/>
              </a:ext>
            </a:extLst>
          </p:cNvPr>
          <p:cNvCxnSpPr/>
          <p:nvPr/>
        </p:nvCxnSpPr>
        <p:spPr>
          <a:xfrm>
            <a:off x="4253791" y="3078923"/>
            <a:ext cx="4688810"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E23FF9-9333-2D40-A604-727095F48519}"/>
              </a:ext>
            </a:extLst>
          </p:cNvPr>
          <p:cNvCxnSpPr/>
          <p:nvPr/>
        </p:nvCxnSpPr>
        <p:spPr>
          <a:xfrm>
            <a:off x="4253791" y="3078923"/>
            <a:ext cx="0" cy="3105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B17E102-9C01-3242-8FA1-4EB8DBB291B6}"/>
              </a:ext>
            </a:extLst>
          </p:cNvPr>
          <p:cNvSpPr txBox="1"/>
          <p:nvPr/>
        </p:nvSpPr>
        <p:spPr>
          <a:xfrm>
            <a:off x="3848605" y="3334079"/>
            <a:ext cx="843501" cy="261610"/>
          </a:xfrm>
          <a:prstGeom prst="rect">
            <a:avLst/>
          </a:prstGeom>
          <a:noFill/>
        </p:spPr>
        <p:txBody>
          <a:bodyPr wrap="none" rtlCol="0">
            <a:spAutoFit/>
          </a:bodyPr>
          <a:lstStyle/>
          <a:p>
            <a:r>
              <a:rPr lang="en-US" sz="1100" dirty="0">
                <a:solidFill>
                  <a:srgbClr val="0070C0"/>
                </a:solidFill>
              </a:rPr>
              <a:t>June 2017</a:t>
            </a:r>
          </a:p>
        </p:txBody>
      </p:sp>
      <p:cxnSp>
        <p:nvCxnSpPr>
          <p:cNvPr id="35" name="Straight Connector 34">
            <a:extLst>
              <a:ext uri="{FF2B5EF4-FFF2-40B4-BE49-F238E27FC236}">
                <a16:creationId xmlns:a16="http://schemas.microsoft.com/office/drawing/2014/main" id="{9A7C3B37-C430-554C-A6E1-286964B0F360}"/>
              </a:ext>
            </a:extLst>
          </p:cNvPr>
          <p:cNvCxnSpPr>
            <a:cxnSpLocks/>
          </p:cNvCxnSpPr>
          <p:nvPr/>
        </p:nvCxnSpPr>
        <p:spPr>
          <a:xfrm>
            <a:off x="5455549" y="2758057"/>
            <a:ext cx="0" cy="3105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F608D8C-4693-0546-9846-0E8F6B5F3BCE}"/>
              </a:ext>
            </a:extLst>
          </p:cNvPr>
          <p:cNvSpPr txBox="1"/>
          <p:nvPr/>
        </p:nvSpPr>
        <p:spPr>
          <a:xfrm>
            <a:off x="5158512" y="2544571"/>
            <a:ext cx="843501" cy="261610"/>
          </a:xfrm>
          <a:prstGeom prst="rect">
            <a:avLst/>
          </a:prstGeom>
          <a:noFill/>
        </p:spPr>
        <p:txBody>
          <a:bodyPr wrap="none" rtlCol="0">
            <a:spAutoFit/>
          </a:bodyPr>
          <a:lstStyle/>
          <a:p>
            <a:r>
              <a:rPr lang="en-US" sz="1100" dirty="0">
                <a:solidFill>
                  <a:srgbClr val="0070C0"/>
                </a:solidFill>
              </a:rPr>
              <a:t>June 2018</a:t>
            </a:r>
          </a:p>
        </p:txBody>
      </p:sp>
      <p:cxnSp>
        <p:nvCxnSpPr>
          <p:cNvPr id="37" name="Straight Connector 36">
            <a:extLst>
              <a:ext uri="{FF2B5EF4-FFF2-40B4-BE49-F238E27FC236}">
                <a16:creationId xmlns:a16="http://schemas.microsoft.com/office/drawing/2014/main" id="{E0D9476D-4B60-904A-8E7A-E60962C34271}"/>
              </a:ext>
            </a:extLst>
          </p:cNvPr>
          <p:cNvCxnSpPr>
            <a:cxnSpLocks/>
          </p:cNvCxnSpPr>
          <p:nvPr/>
        </p:nvCxnSpPr>
        <p:spPr>
          <a:xfrm>
            <a:off x="7783295" y="2758057"/>
            <a:ext cx="0" cy="3105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740CBA-CD82-8341-AC5F-ECB46ECF8540}"/>
              </a:ext>
            </a:extLst>
          </p:cNvPr>
          <p:cNvSpPr txBox="1"/>
          <p:nvPr/>
        </p:nvSpPr>
        <p:spPr>
          <a:xfrm>
            <a:off x="7410089" y="2536078"/>
            <a:ext cx="788999" cy="261610"/>
          </a:xfrm>
          <a:prstGeom prst="rect">
            <a:avLst/>
          </a:prstGeom>
          <a:noFill/>
        </p:spPr>
        <p:txBody>
          <a:bodyPr wrap="none" rtlCol="0">
            <a:spAutoFit/>
          </a:bodyPr>
          <a:lstStyle/>
          <a:p>
            <a:r>
              <a:rPr lang="en-US" sz="1100" dirty="0">
                <a:solidFill>
                  <a:srgbClr val="0070C0"/>
                </a:solidFill>
              </a:rPr>
              <a:t>Nov 2020</a:t>
            </a:r>
          </a:p>
        </p:txBody>
      </p:sp>
      <p:cxnSp>
        <p:nvCxnSpPr>
          <p:cNvPr id="39" name="Straight Connector 38">
            <a:extLst>
              <a:ext uri="{FF2B5EF4-FFF2-40B4-BE49-F238E27FC236}">
                <a16:creationId xmlns:a16="http://schemas.microsoft.com/office/drawing/2014/main" id="{6DA85875-B760-8943-9848-F18A9A8E6E35}"/>
              </a:ext>
            </a:extLst>
          </p:cNvPr>
          <p:cNvCxnSpPr>
            <a:cxnSpLocks/>
          </p:cNvCxnSpPr>
          <p:nvPr/>
        </p:nvCxnSpPr>
        <p:spPr>
          <a:xfrm>
            <a:off x="8799771" y="2758057"/>
            <a:ext cx="0" cy="3105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64789A-C94E-3948-9419-04DA9FABA4C1}"/>
              </a:ext>
            </a:extLst>
          </p:cNvPr>
          <p:cNvSpPr txBox="1"/>
          <p:nvPr/>
        </p:nvSpPr>
        <p:spPr>
          <a:xfrm>
            <a:off x="8424184" y="2520548"/>
            <a:ext cx="788999" cy="261610"/>
          </a:xfrm>
          <a:prstGeom prst="rect">
            <a:avLst/>
          </a:prstGeom>
          <a:noFill/>
        </p:spPr>
        <p:txBody>
          <a:bodyPr wrap="none" rtlCol="0">
            <a:spAutoFit/>
          </a:bodyPr>
          <a:lstStyle/>
          <a:p>
            <a:r>
              <a:rPr lang="en-US" sz="1100" dirty="0">
                <a:solidFill>
                  <a:srgbClr val="0070C0"/>
                </a:solidFill>
              </a:rPr>
              <a:t>Aug 2021</a:t>
            </a:r>
          </a:p>
        </p:txBody>
      </p:sp>
      <p:sp>
        <p:nvSpPr>
          <p:cNvPr id="47" name="TextBox 46">
            <a:extLst>
              <a:ext uri="{FF2B5EF4-FFF2-40B4-BE49-F238E27FC236}">
                <a16:creationId xmlns:a16="http://schemas.microsoft.com/office/drawing/2014/main" id="{9BFF5890-2EB4-1E44-AFB5-7405E87064A8}"/>
              </a:ext>
            </a:extLst>
          </p:cNvPr>
          <p:cNvSpPr txBox="1"/>
          <p:nvPr/>
        </p:nvSpPr>
        <p:spPr>
          <a:xfrm>
            <a:off x="5971096" y="3334079"/>
            <a:ext cx="1308371" cy="276999"/>
          </a:xfrm>
          <a:prstGeom prst="rect">
            <a:avLst/>
          </a:prstGeom>
          <a:noFill/>
        </p:spPr>
        <p:txBody>
          <a:bodyPr wrap="none" rtlCol="0">
            <a:spAutoFit/>
          </a:bodyPr>
          <a:lstStyle/>
          <a:p>
            <a:r>
              <a:rPr lang="en-US" sz="1200" b="1" dirty="0">
                <a:solidFill>
                  <a:srgbClr val="0070C0"/>
                </a:solidFill>
                <a:latin typeface="Arial" panose="020B0604020202020204" pitchFamily="34" charset="0"/>
                <a:cs typeface="Arial" panose="020B0604020202020204" pitchFamily="34" charset="0"/>
              </a:rPr>
              <a:t>Training period</a:t>
            </a:r>
          </a:p>
        </p:txBody>
      </p:sp>
      <p:sp>
        <p:nvSpPr>
          <p:cNvPr id="55" name="TextBox 54">
            <a:extLst>
              <a:ext uri="{FF2B5EF4-FFF2-40B4-BE49-F238E27FC236}">
                <a16:creationId xmlns:a16="http://schemas.microsoft.com/office/drawing/2014/main" id="{E93C4577-9A33-9744-AEDF-54BCA862A434}"/>
              </a:ext>
            </a:extLst>
          </p:cNvPr>
          <p:cNvSpPr txBox="1"/>
          <p:nvPr/>
        </p:nvSpPr>
        <p:spPr>
          <a:xfrm>
            <a:off x="4185617" y="3965643"/>
            <a:ext cx="4833481" cy="738664"/>
          </a:xfrm>
          <a:prstGeom prst="rect">
            <a:avLst/>
          </a:prstGeom>
          <a:noFill/>
        </p:spPr>
        <p:txBody>
          <a:bodyPr wrap="square" rtlCol="0">
            <a:spAutoFit/>
          </a:bodyPr>
          <a:lstStyle/>
          <a:p>
            <a:pPr marL="285750" indent="-285750">
              <a:buSzPct val="13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Training period: </a:t>
            </a:r>
            <a:r>
              <a:rPr lang="en-US" altLang="zh-CN" dirty="0">
                <a:latin typeface="Times New Roman" panose="02020603050405020304" pitchFamily="18" charset="0"/>
                <a:cs typeface="Times New Roman" panose="02020603050405020304" pitchFamily="18" charset="0"/>
              </a:rPr>
              <a:t>06/</a:t>
            </a:r>
            <a:r>
              <a:rPr lang="en-US" dirty="0">
                <a:latin typeface="Times New Roman" panose="02020603050405020304" pitchFamily="18" charset="0"/>
                <a:cs typeface="Times New Roman" panose="02020603050405020304" pitchFamily="18" charset="0"/>
              </a:rPr>
              <a:t>2018 - </a:t>
            </a:r>
            <a:r>
              <a:rPr lang="en-US" altLang="zh-CN" dirty="0">
                <a:latin typeface="Times New Roman" panose="02020603050405020304" pitchFamily="18" charset="0"/>
                <a:cs typeface="Times New Roman" panose="02020603050405020304" pitchFamily="18" charset="0"/>
              </a:rPr>
              <a:t>11/</a:t>
            </a:r>
            <a:r>
              <a:rPr lang="en-US"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30 months</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SzPct val="13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Testing period: </a:t>
            </a:r>
            <a:r>
              <a:rPr lang="en-US" altLang="zh-CN"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2020 - </a:t>
            </a:r>
            <a:r>
              <a:rPr lang="en-US" altLang="zh-CN" dirty="0">
                <a:latin typeface="Times New Roman" panose="02020603050405020304" pitchFamily="18" charset="0"/>
                <a:cs typeface="Times New Roman" panose="02020603050405020304" pitchFamily="18" charset="0"/>
              </a:rPr>
              <a:t>08/</a:t>
            </a:r>
            <a:r>
              <a:rPr lang="en-US" dirty="0">
                <a:latin typeface="Times New Roman" panose="02020603050405020304" pitchFamily="18" charset="0"/>
                <a:cs typeface="Times New Roman" panose="02020603050405020304" pitchFamily="18" charset="0"/>
              </a:rPr>
              <a:t>2021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months)</a:t>
            </a:r>
            <a:endParaRPr lang="en-US" dirty="0">
              <a:latin typeface="Times New Roman" panose="02020603050405020304" pitchFamily="18" charset="0"/>
              <a:cs typeface="Times New Roman" panose="02020603050405020304" pitchFamily="18" charset="0"/>
            </a:endParaRPr>
          </a:p>
          <a:p>
            <a:endParaRPr lang="en-US" dirty="0"/>
          </a:p>
        </p:txBody>
      </p:sp>
      <p:cxnSp>
        <p:nvCxnSpPr>
          <p:cNvPr id="57" name="Straight Connector 56">
            <a:extLst>
              <a:ext uri="{FF2B5EF4-FFF2-40B4-BE49-F238E27FC236}">
                <a16:creationId xmlns:a16="http://schemas.microsoft.com/office/drawing/2014/main" id="{37030DEA-011E-FA44-8D19-D3735CB92216}"/>
              </a:ext>
            </a:extLst>
          </p:cNvPr>
          <p:cNvCxnSpPr>
            <a:cxnSpLocks/>
          </p:cNvCxnSpPr>
          <p:nvPr/>
        </p:nvCxnSpPr>
        <p:spPr>
          <a:xfrm flipV="1">
            <a:off x="4253791" y="3078632"/>
            <a:ext cx="1185717" cy="291"/>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0F6FE93-ED3F-2D4B-B4E9-90C45AFCF82D}"/>
              </a:ext>
            </a:extLst>
          </p:cNvPr>
          <p:cNvSpPr txBox="1"/>
          <p:nvPr/>
        </p:nvSpPr>
        <p:spPr>
          <a:xfrm>
            <a:off x="4164984" y="2235816"/>
            <a:ext cx="2375971" cy="276999"/>
          </a:xfrm>
          <a:prstGeom prst="rect">
            <a:avLst/>
          </a:prstGeom>
          <a:solidFill>
            <a:schemeClr val="lt1"/>
          </a:solidFill>
        </p:spPr>
        <p:txBody>
          <a:bodyPr wrap="none" rtlCol="0">
            <a:spAutoFit/>
          </a:bodyPr>
          <a:lstStyle/>
          <a:p>
            <a:r>
              <a:rPr lang="en-US" sz="1200" b="1" dirty="0">
                <a:solidFill>
                  <a:srgbClr val="0070C0"/>
                </a:solidFill>
              </a:rPr>
              <a:t>Look back period (12 months)</a:t>
            </a:r>
          </a:p>
        </p:txBody>
      </p:sp>
      <p:cxnSp>
        <p:nvCxnSpPr>
          <p:cNvPr id="62" name="Straight Connector 61">
            <a:extLst>
              <a:ext uri="{FF2B5EF4-FFF2-40B4-BE49-F238E27FC236}">
                <a16:creationId xmlns:a16="http://schemas.microsoft.com/office/drawing/2014/main" id="{4FA75283-7DCD-2F46-AB7E-D3861EA5E760}"/>
              </a:ext>
            </a:extLst>
          </p:cNvPr>
          <p:cNvCxnSpPr>
            <a:cxnSpLocks/>
          </p:cNvCxnSpPr>
          <p:nvPr/>
        </p:nvCxnSpPr>
        <p:spPr>
          <a:xfrm>
            <a:off x="5439508" y="3078632"/>
            <a:ext cx="235633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C2F5A30-7ADD-FC4F-9D18-DF1DB879D5CA}"/>
              </a:ext>
            </a:extLst>
          </p:cNvPr>
          <p:cNvCxnSpPr/>
          <p:nvPr/>
        </p:nvCxnSpPr>
        <p:spPr>
          <a:xfrm>
            <a:off x="6625282" y="3122080"/>
            <a:ext cx="0" cy="26358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09FAE67-398E-7546-A3CE-96B3D2D0FEB0}"/>
              </a:ext>
            </a:extLst>
          </p:cNvPr>
          <p:cNvCxnSpPr>
            <a:cxnSpLocks/>
          </p:cNvCxnSpPr>
          <p:nvPr/>
        </p:nvCxnSpPr>
        <p:spPr>
          <a:xfrm>
            <a:off x="7795846" y="3078632"/>
            <a:ext cx="1003924" cy="291"/>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74F5721-4A69-FF48-8CA5-BC70B4F7953C}"/>
              </a:ext>
            </a:extLst>
          </p:cNvPr>
          <p:cNvCxnSpPr/>
          <p:nvPr/>
        </p:nvCxnSpPr>
        <p:spPr>
          <a:xfrm>
            <a:off x="8292312" y="3102412"/>
            <a:ext cx="0" cy="26358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1B3215B-E395-DA42-9DD8-2367EB74A76C}"/>
              </a:ext>
            </a:extLst>
          </p:cNvPr>
          <p:cNvSpPr txBox="1"/>
          <p:nvPr/>
        </p:nvSpPr>
        <p:spPr>
          <a:xfrm>
            <a:off x="7656359" y="3322743"/>
            <a:ext cx="1247457" cy="276999"/>
          </a:xfrm>
          <a:prstGeom prst="rect">
            <a:avLst/>
          </a:prstGeom>
          <a:noFill/>
        </p:spPr>
        <p:txBody>
          <a:bodyPr wrap="none" rtlCol="0">
            <a:spAutoFit/>
          </a:bodyPr>
          <a:lstStyle/>
          <a:p>
            <a:r>
              <a:rPr lang="en-US" sz="1200" b="1" dirty="0">
                <a:solidFill>
                  <a:srgbClr val="0070C0"/>
                </a:solidFill>
                <a:latin typeface="Arial" panose="020B0604020202020204" pitchFamily="34" charset="0"/>
                <a:cs typeface="Arial" panose="020B0604020202020204" pitchFamily="34" charset="0"/>
              </a:rPr>
              <a:t>Testing period</a:t>
            </a:r>
          </a:p>
        </p:txBody>
      </p:sp>
      <p:cxnSp>
        <p:nvCxnSpPr>
          <p:cNvPr id="70" name="Straight Arrow Connector 69">
            <a:extLst>
              <a:ext uri="{FF2B5EF4-FFF2-40B4-BE49-F238E27FC236}">
                <a16:creationId xmlns:a16="http://schemas.microsoft.com/office/drawing/2014/main" id="{481B0032-9DB0-1F41-85DF-4AAC32828D99}"/>
              </a:ext>
            </a:extLst>
          </p:cNvPr>
          <p:cNvCxnSpPr/>
          <p:nvPr/>
        </p:nvCxnSpPr>
        <p:spPr>
          <a:xfrm flipV="1">
            <a:off x="4895312" y="2523701"/>
            <a:ext cx="0" cy="55493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8">
            <a:extLst>
              <a:ext uri="{FF2B5EF4-FFF2-40B4-BE49-F238E27FC236}">
                <a16:creationId xmlns:a16="http://schemas.microsoft.com/office/drawing/2014/main" id="{3EC689EF-D4F7-D94A-BFC1-7DB6905110B2}"/>
              </a:ext>
            </a:extLst>
          </p:cNvPr>
          <p:cNvSpPr/>
          <p:nvPr/>
        </p:nvSpPr>
        <p:spPr>
          <a:xfrm>
            <a:off x="1112475" y="4717179"/>
            <a:ext cx="2271641" cy="273865"/>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Prediction (denormalization)</a:t>
            </a:r>
          </a:p>
        </p:txBody>
      </p:sp>
      <p:cxnSp>
        <p:nvCxnSpPr>
          <p:cNvPr id="73" name="Straight Arrow Connector 72">
            <a:extLst>
              <a:ext uri="{FF2B5EF4-FFF2-40B4-BE49-F238E27FC236}">
                <a16:creationId xmlns:a16="http://schemas.microsoft.com/office/drawing/2014/main" id="{97D93C9E-7F5B-624E-97FB-000629335086}"/>
              </a:ext>
            </a:extLst>
          </p:cNvPr>
          <p:cNvCxnSpPr>
            <a:cxnSpLocks/>
            <a:stCxn id="11" idx="2"/>
            <a:endCxn id="65" idx="0"/>
          </p:cNvCxnSpPr>
          <p:nvPr/>
        </p:nvCxnSpPr>
        <p:spPr>
          <a:xfrm>
            <a:off x="2248296" y="4506127"/>
            <a:ext cx="0" cy="211052"/>
          </a:xfrm>
          <a:prstGeom prst="straightConnector1">
            <a:avLst/>
          </a:prstGeom>
          <a:ln w="19050">
            <a:solidFill>
              <a:srgbClr val="276AC0"/>
            </a:solidFill>
            <a:tailEnd type="triangle"/>
          </a:ln>
        </p:spPr>
        <p:style>
          <a:lnRef idx="1">
            <a:schemeClr val="accent2"/>
          </a:lnRef>
          <a:fillRef idx="0">
            <a:schemeClr val="accent2"/>
          </a:fillRef>
          <a:effectRef idx="0">
            <a:schemeClr val="accent2"/>
          </a:effectRef>
          <a:fontRef idx="minor">
            <a:schemeClr val="tx1"/>
          </a:fontRef>
        </p:style>
      </p:cxnSp>
      <p:sp>
        <p:nvSpPr>
          <p:cNvPr id="46" name="Slide Number Placeholder 1">
            <a:extLst>
              <a:ext uri="{FF2B5EF4-FFF2-40B4-BE49-F238E27FC236}">
                <a16:creationId xmlns:a16="http://schemas.microsoft.com/office/drawing/2014/main" id="{750A5A7D-40F0-7449-BFF7-98766A6347C2}"/>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25</a:t>
            </a:fld>
            <a:endParaRPr lang="es" dirty="0"/>
          </a:p>
        </p:txBody>
      </p:sp>
    </p:spTree>
    <p:extLst>
      <p:ext uri="{BB962C8B-B14F-4D97-AF65-F5344CB8AC3E}">
        <p14:creationId xmlns:p14="http://schemas.microsoft.com/office/powerpoint/2010/main" val="181435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2060"/>
                </a:solidFill>
              </a:rPr>
              <a:t>Model - LSTM</a:t>
            </a: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9" name="TextBox 8">
            <a:extLst>
              <a:ext uri="{FF2B5EF4-FFF2-40B4-BE49-F238E27FC236}">
                <a16:creationId xmlns:a16="http://schemas.microsoft.com/office/drawing/2014/main" id="{68497FAA-F514-8145-A957-9B910B960BFB}"/>
              </a:ext>
            </a:extLst>
          </p:cNvPr>
          <p:cNvSpPr txBox="1"/>
          <p:nvPr/>
        </p:nvSpPr>
        <p:spPr>
          <a:xfrm>
            <a:off x="556169" y="4463573"/>
            <a:ext cx="7693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SzPct val="130000"/>
              <a:buFont typeface="Arial,Sans-Serif"/>
              <a:buChar char="•"/>
            </a:pPr>
            <a:r>
              <a:rPr lang="en-US" dirty="0">
                <a:latin typeface="Times New Roman"/>
                <a:cs typeface="Times New Roman"/>
              </a:rPr>
              <a:t>No external features since including external features worsens model performance</a:t>
            </a:r>
          </a:p>
          <a:p>
            <a:pPr marL="285750" indent="-285750">
              <a:buSzPct val="130000"/>
              <a:buFont typeface="Arial,Sans-Serif"/>
              <a:buChar char="•"/>
            </a:pPr>
            <a:r>
              <a:rPr lang="en-US" dirty="0">
                <a:latin typeface="Times New Roman"/>
                <a:cs typeface="Times New Roman"/>
              </a:rPr>
              <a:t>Ensembled LSTM model (100 LSTM models)</a:t>
            </a:r>
          </a:p>
        </p:txBody>
      </p:sp>
      <p:pic>
        <p:nvPicPr>
          <p:cNvPr id="14" name="Picture 13" descr="Chart&#10;&#10;Description automatically generated">
            <a:extLst>
              <a:ext uri="{FF2B5EF4-FFF2-40B4-BE49-F238E27FC236}">
                <a16:creationId xmlns:a16="http://schemas.microsoft.com/office/drawing/2014/main" id="{C7E4236E-7BA9-F046-AEA1-E1BB4AC88449}"/>
              </a:ext>
            </a:extLst>
          </p:cNvPr>
          <p:cNvPicPr>
            <a:picLocks noChangeAspect="1"/>
          </p:cNvPicPr>
          <p:nvPr/>
        </p:nvPicPr>
        <p:blipFill>
          <a:blip r:embed="rId3"/>
          <a:stretch>
            <a:fillRect/>
          </a:stretch>
        </p:blipFill>
        <p:spPr>
          <a:xfrm>
            <a:off x="0" y="1381892"/>
            <a:ext cx="6691650" cy="3081681"/>
          </a:xfrm>
          <a:prstGeom prst="rect">
            <a:avLst/>
          </a:prstGeom>
        </p:spPr>
      </p:pic>
      <p:graphicFrame>
        <p:nvGraphicFramePr>
          <p:cNvPr id="8" name="Table 5">
            <a:extLst>
              <a:ext uri="{FF2B5EF4-FFF2-40B4-BE49-F238E27FC236}">
                <a16:creationId xmlns:a16="http://schemas.microsoft.com/office/drawing/2014/main" id="{A877B274-9C20-9740-B8AE-65373409C10D}"/>
              </a:ext>
            </a:extLst>
          </p:cNvPr>
          <p:cNvGraphicFramePr>
            <a:graphicFrameLocks noGrp="1"/>
          </p:cNvGraphicFramePr>
          <p:nvPr>
            <p:extLst>
              <p:ext uri="{D42A27DB-BD31-4B8C-83A1-F6EECF244321}">
                <p14:modId xmlns:p14="http://schemas.microsoft.com/office/powerpoint/2010/main" val="2890470767"/>
              </p:ext>
            </p:extLst>
          </p:nvPr>
        </p:nvGraphicFramePr>
        <p:xfrm>
          <a:off x="6773760" y="2286000"/>
          <a:ext cx="2286264" cy="960954"/>
        </p:xfrm>
        <a:graphic>
          <a:graphicData uri="http://schemas.openxmlformats.org/drawingml/2006/table">
            <a:tbl>
              <a:tblPr firstRow="1" bandRow="1">
                <a:tableStyleId>{2B1140AF-05D1-426F-B391-4125069718B8}</a:tableStyleId>
              </a:tblPr>
              <a:tblGrid>
                <a:gridCol w="1039992">
                  <a:extLst>
                    <a:ext uri="{9D8B030D-6E8A-4147-A177-3AD203B41FA5}">
                      <a16:colId xmlns:a16="http://schemas.microsoft.com/office/drawing/2014/main" val="1202500060"/>
                    </a:ext>
                  </a:extLst>
                </a:gridCol>
                <a:gridCol w="1246272">
                  <a:extLst>
                    <a:ext uri="{9D8B030D-6E8A-4147-A177-3AD203B41FA5}">
                      <a16:colId xmlns:a16="http://schemas.microsoft.com/office/drawing/2014/main" val="3011215334"/>
                    </a:ext>
                  </a:extLst>
                </a:gridCol>
              </a:tblGrid>
              <a:tr h="299726">
                <a:tc>
                  <a:txBody>
                    <a:bodyPr/>
                    <a:lstStyle/>
                    <a:p>
                      <a:r>
                        <a:rPr lang="en-US" sz="1300" b="1" dirty="0">
                          <a:solidFill>
                            <a:schemeClr val="bg1"/>
                          </a:solidFill>
                          <a:latin typeface="Times New Roman"/>
                          <a:cs typeface="Times New Roman"/>
                        </a:rPr>
                        <a:t>Test MAPE</a:t>
                      </a:r>
                      <a:endParaRPr lang="en-CN" sz="1300" b="1" dirty="0">
                        <a:solidFill>
                          <a:schemeClr val="bg1"/>
                        </a:solidFill>
                      </a:endParaRPr>
                    </a:p>
                  </a:txBody>
                  <a:tcPr>
                    <a:solidFill>
                      <a:srgbClr val="0043C1"/>
                    </a:solidFill>
                  </a:tcPr>
                </a:tc>
                <a:tc>
                  <a:txBody>
                    <a:bodyPr/>
                    <a:lstStyle/>
                    <a:p>
                      <a:r>
                        <a:rPr lang="en-US" sz="1300">
                          <a:latin typeface="Times New Roman"/>
                          <a:cs typeface="Times New Roman"/>
                        </a:rPr>
                        <a:t>0.074 (7.4%)</a:t>
                      </a:r>
                      <a:endParaRPr lang="en-CN" sz="1300" dirty="0"/>
                    </a:p>
                  </a:txBody>
                  <a:tcPr/>
                </a:tc>
                <a:extLst>
                  <a:ext uri="{0D108BD9-81ED-4DB2-BD59-A6C34878D82A}">
                    <a16:rowId xmlns:a16="http://schemas.microsoft.com/office/drawing/2014/main" val="2151130316"/>
                  </a:ext>
                </a:extLst>
              </a:tr>
              <a:tr h="321768">
                <a:tc>
                  <a:txBody>
                    <a:bodyPr/>
                    <a:lstStyle/>
                    <a:p>
                      <a:r>
                        <a:rPr lang="en-US" sz="1300" b="1" dirty="0">
                          <a:solidFill>
                            <a:schemeClr val="bg1"/>
                          </a:solidFill>
                          <a:latin typeface="Times New Roman"/>
                          <a:cs typeface="Times New Roman"/>
                        </a:rPr>
                        <a:t>Test MAE</a:t>
                      </a:r>
                      <a:endParaRPr lang="en-CN" sz="1300" b="1" dirty="0">
                        <a:solidFill>
                          <a:schemeClr val="bg1"/>
                        </a:solidFill>
                      </a:endParaRPr>
                    </a:p>
                  </a:txBody>
                  <a:tcPr>
                    <a:solidFill>
                      <a:srgbClr val="0043C1"/>
                    </a:solidFill>
                  </a:tcPr>
                </a:tc>
                <a:tc>
                  <a:txBody>
                    <a:bodyPr/>
                    <a:lstStyle/>
                    <a:p>
                      <a:r>
                        <a:rPr lang="en-US" sz="1300">
                          <a:latin typeface="Times New Roman"/>
                          <a:cs typeface="Times New Roman"/>
                        </a:rPr>
                        <a:t>$21.12 million</a:t>
                      </a:r>
                      <a:endParaRPr lang="en-CN" sz="1300" dirty="0"/>
                    </a:p>
                  </a:txBody>
                  <a:tcPr/>
                </a:tc>
                <a:extLst>
                  <a:ext uri="{0D108BD9-81ED-4DB2-BD59-A6C34878D82A}">
                    <a16:rowId xmlns:a16="http://schemas.microsoft.com/office/drawing/2014/main" val="2136625468"/>
                  </a:ext>
                </a:extLst>
              </a:tr>
              <a:tr h="339460">
                <a:tc>
                  <a:txBody>
                    <a:bodyPr/>
                    <a:lstStyle/>
                    <a:p>
                      <a:r>
                        <a:rPr lang="en-US" sz="1300" b="1" dirty="0">
                          <a:solidFill>
                            <a:schemeClr val="bg1"/>
                          </a:solidFill>
                          <a:latin typeface="Times New Roman"/>
                          <a:cs typeface="Times New Roman"/>
                        </a:rPr>
                        <a:t>Test RMSE</a:t>
                      </a:r>
                      <a:endParaRPr lang="en-CN" sz="1300" b="1" dirty="0">
                        <a:solidFill>
                          <a:schemeClr val="bg1"/>
                        </a:solidFill>
                      </a:endParaRPr>
                    </a:p>
                  </a:txBody>
                  <a:tcPr>
                    <a:solidFill>
                      <a:srgbClr val="0043C1"/>
                    </a:solidFill>
                  </a:tcPr>
                </a:tc>
                <a:tc>
                  <a:txBody>
                    <a:bodyPr/>
                    <a:lstStyle/>
                    <a:p>
                      <a:r>
                        <a:rPr lang="en-US" sz="1300">
                          <a:latin typeface="Times New Roman"/>
                          <a:cs typeface="Times New Roman"/>
                        </a:rPr>
                        <a:t>$29.00 million</a:t>
                      </a:r>
                      <a:endParaRPr lang="en-CN" sz="1300" dirty="0"/>
                    </a:p>
                  </a:txBody>
                  <a:tcPr/>
                </a:tc>
                <a:extLst>
                  <a:ext uri="{0D108BD9-81ED-4DB2-BD59-A6C34878D82A}">
                    <a16:rowId xmlns:a16="http://schemas.microsoft.com/office/drawing/2014/main" val="1462316988"/>
                  </a:ext>
                </a:extLst>
              </a:tr>
            </a:tbl>
          </a:graphicData>
        </a:graphic>
      </p:graphicFrame>
      <p:sp>
        <p:nvSpPr>
          <p:cNvPr id="10" name="Slide Number Placeholder 1">
            <a:extLst>
              <a:ext uri="{FF2B5EF4-FFF2-40B4-BE49-F238E27FC236}">
                <a16:creationId xmlns:a16="http://schemas.microsoft.com/office/drawing/2014/main" id="{A0C13798-CCE7-4243-BF85-7F363D8CC1A1}"/>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26</a:t>
            </a:fld>
            <a:endParaRPr lang="es" dirty="0"/>
          </a:p>
        </p:txBody>
      </p:sp>
    </p:spTree>
    <p:extLst>
      <p:ext uri="{BB962C8B-B14F-4D97-AF65-F5344CB8AC3E}">
        <p14:creationId xmlns:p14="http://schemas.microsoft.com/office/powerpoint/2010/main" val="1364910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40"/>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n-US" dirty="0">
                <a:solidFill>
                  <a:srgbClr val="002060"/>
                </a:solidFill>
              </a:rPr>
              <a:t>Model - ThymeBoost</a:t>
            </a: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6" name="TextBox 5">
            <a:extLst>
              <a:ext uri="{FF2B5EF4-FFF2-40B4-BE49-F238E27FC236}">
                <a16:creationId xmlns:a16="http://schemas.microsoft.com/office/drawing/2014/main" id="{01CF4152-9102-124F-BCEA-AEB16B6444FE}"/>
              </a:ext>
            </a:extLst>
          </p:cNvPr>
          <p:cNvSpPr txBox="1"/>
          <p:nvPr/>
        </p:nvSpPr>
        <p:spPr>
          <a:xfrm>
            <a:off x="5237228" y="2391481"/>
            <a:ext cx="3639144" cy="954107"/>
          </a:xfrm>
          <a:prstGeom prst="rect">
            <a:avLst/>
          </a:prstGeom>
          <a:noFill/>
        </p:spPr>
        <p:txBody>
          <a:bodyPr wrap="square" lIns="91440" tIns="45720" rIns="91440" bIns="45720" rtlCol="0" anchor="t">
            <a:spAutoFit/>
          </a:bodyPr>
          <a:lstStyle/>
          <a:p>
            <a:pPr marL="285750" indent="-285750" fontAlgn="base">
              <a:buSzPct val="130000"/>
              <a:buFont typeface="Arial" panose="020B0604020202020204" pitchFamily="34" charset="0"/>
              <a:buChar char="•"/>
            </a:pPr>
            <a:r>
              <a:rPr lang="en-US" dirty="0">
                <a:latin typeface="Times New Roman"/>
                <a:cs typeface="Times New Roman"/>
              </a:rPr>
              <a:t>Traditional time series decomposition for trend, seasonality </a:t>
            </a:r>
          </a:p>
          <a:p>
            <a:pPr marL="285750" indent="-285750" fontAlgn="base">
              <a:buSzPct val="130000"/>
              <a:buFont typeface="Arial" panose="020B0604020202020204" pitchFamily="34" charset="0"/>
              <a:buChar char="•"/>
            </a:pPr>
            <a:r>
              <a:rPr lang="en-US" b="1" dirty="0">
                <a:solidFill>
                  <a:srgbClr val="0070C0"/>
                </a:solidFill>
                <a:latin typeface="Times New Roman"/>
                <a:cs typeface="Times New Roman"/>
              </a:rPr>
              <a:t>Gradient boost model for residual</a:t>
            </a:r>
          </a:p>
          <a:p>
            <a:pPr marL="285750" indent="-285750" fontAlgn="base">
              <a:buSzPct val="130000"/>
              <a:buFont typeface="Arial" panose="020B0604020202020204" pitchFamily="34" charset="0"/>
              <a:buChar char="•"/>
            </a:pPr>
            <a:r>
              <a:rPr lang="en-US" dirty="0">
                <a:latin typeface="Times New Roman"/>
                <a:cs typeface="Times New Roman"/>
              </a:rPr>
              <a:t>Cost minimize</a:t>
            </a:r>
          </a:p>
        </p:txBody>
      </p:sp>
      <p:grpSp>
        <p:nvGrpSpPr>
          <p:cNvPr id="2" name="Group 1">
            <a:extLst>
              <a:ext uri="{FF2B5EF4-FFF2-40B4-BE49-F238E27FC236}">
                <a16:creationId xmlns:a16="http://schemas.microsoft.com/office/drawing/2014/main" id="{14D33DBF-2E82-184F-A2EB-31C0EEB18B3D}"/>
              </a:ext>
            </a:extLst>
          </p:cNvPr>
          <p:cNvGrpSpPr/>
          <p:nvPr/>
        </p:nvGrpSpPr>
        <p:grpSpPr>
          <a:xfrm>
            <a:off x="98542" y="1172446"/>
            <a:ext cx="4905978" cy="3859848"/>
            <a:chOff x="98542" y="1172446"/>
            <a:chExt cx="4905978" cy="3859848"/>
          </a:xfrm>
        </p:grpSpPr>
        <p:sp>
          <p:nvSpPr>
            <p:cNvPr id="8" name="Rounded Rectangle 7">
              <a:extLst>
                <a:ext uri="{FF2B5EF4-FFF2-40B4-BE49-F238E27FC236}">
                  <a16:creationId xmlns:a16="http://schemas.microsoft.com/office/drawing/2014/main" id="{A6EE28FB-AD8E-4144-9F72-B01D53F430B0}"/>
                </a:ext>
              </a:extLst>
            </p:cNvPr>
            <p:cNvSpPr/>
            <p:nvPr/>
          </p:nvSpPr>
          <p:spPr>
            <a:xfrm>
              <a:off x="1552151" y="1368817"/>
              <a:ext cx="981325" cy="389003"/>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De-Trend</a:t>
              </a:r>
            </a:p>
          </p:txBody>
        </p:sp>
        <p:sp>
          <p:nvSpPr>
            <p:cNvPr id="9" name="Rounded Rectangle 8">
              <a:extLst>
                <a:ext uri="{FF2B5EF4-FFF2-40B4-BE49-F238E27FC236}">
                  <a16:creationId xmlns:a16="http://schemas.microsoft.com/office/drawing/2014/main" id="{AD651674-3F00-8545-908F-4F89AE63D12B}"/>
                </a:ext>
              </a:extLst>
            </p:cNvPr>
            <p:cNvSpPr/>
            <p:nvPr/>
          </p:nvSpPr>
          <p:spPr>
            <a:xfrm>
              <a:off x="1352188" y="2002478"/>
              <a:ext cx="1381251" cy="389003"/>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De-Seasonality</a:t>
              </a:r>
            </a:p>
          </p:txBody>
        </p:sp>
        <p:sp>
          <p:nvSpPr>
            <p:cNvPr id="10" name="Rounded Rectangle 9">
              <a:extLst>
                <a:ext uri="{FF2B5EF4-FFF2-40B4-BE49-F238E27FC236}">
                  <a16:creationId xmlns:a16="http://schemas.microsoft.com/office/drawing/2014/main" id="{BE147839-5E7F-4643-A713-112000EDC2D4}"/>
                </a:ext>
              </a:extLst>
            </p:cNvPr>
            <p:cNvSpPr/>
            <p:nvPr/>
          </p:nvSpPr>
          <p:spPr>
            <a:xfrm>
              <a:off x="1073978" y="2639107"/>
              <a:ext cx="1937671" cy="389003"/>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for exogenous</a:t>
              </a:r>
            </a:p>
          </p:txBody>
        </p:sp>
        <p:sp>
          <p:nvSpPr>
            <p:cNvPr id="4" name="Diamond 3">
              <a:extLst>
                <a:ext uri="{FF2B5EF4-FFF2-40B4-BE49-F238E27FC236}">
                  <a16:creationId xmlns:a16="http://schemas.microsoft.com/office/drawing/2014/main" id="{1A2339DD-61DD-4F42-8467-5CC231B31BCF}"/>
                </a:ext>
              </a:extLst>
            </p:cNvPr>
            <p:cNvSpPr/>
            <p:nvPr/>
          </p:nvSpPr>
          <p:spPr>
            <a:xfrm>
              <a:off x="1027745" y="3275736"/>
              <a:ext cx="2030136" cy="695201"/>
            </a:xfrm>
            <a:prstGeom prst="diamond">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minimized ?</a:t>
              </a:r>
            </a:p>
          </p:txBody>
        </p:sp>
        <p:sp>
          <p:nvSpPr>
            <p:cNvPr id="5" name="Oval 4">
              <a:extLst>
                <a:ext uri="{FF2B5EF4-FFF2-40B4-BE49-F238E27FC236}">
                  <a16:creationId xmlns:a16="http://schemas.microsoft.com/office/drawing/2014/main" id="{1E17AA2C-4B7D-B049-B355-4932E3099E16}"/>
                </a:ext>
              </a:extLst>
            </p:cNvPr>
            <p:cNvSpPr/>
            <p:nvPr/>
          </p:nvSpPr>
          <p:spPr>
            <a:xfrm>
              <a:off x="1315367" y="4218562"/>
              <a:ext cx="1454893" cy="813732"/>
            </a:xfrm>
            <a:prstGeom prst="ellipse">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Aggregate all</a:t>
              </a:r>
              <a:r>
                <a:rPr lang="en-US" dirty="0"/>
                <a:t> rounds</a:t>
              </a:r>
              <a:endParaRPr lang="en-US"/>
            </a:p>
          </p:txBody>
        </p:sp>
        <p:sp>
          <p:nvSpPr>
            <p:cNvPr id="13" name="Rounded Rectangle 12">
              <a:extLst>
                <a:ext uri="{FF2B5EF4-FFF2-40B4-BE49-F238E27FC236}">
                  <a16:creationId xmlns:a16="http://schemas.microsoft.com/office/drawing/2014/main" id="{2B4B1A7C-497E-5C4C-BB2C-ED3B318D4C0D}"/>
                </a:ext>
              </a:extLst>
            </p:cNvPr>
            <p:cNvSpPr/>
            <p:nvPr/>
          </p:nvSpPr>
          <p:spPr>
            <a:xfrm>
              <a:off x="3455180" y="2303785"/>
              <a:ext cx="1549340" cy="389003"/>
            </a:xfrm>
            <a:prstGeom prst="roundRect">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Set y = residuals</a:t>
              </a:r>
            </a:p>
          </p:txBody>
        </p:sp>
        <p:sp>
          <p:nvSpPr>
            <p:cNvPr id="14" name="Oval 13">
              <a:extLst>
                <a:ext uri="{FF2B5EF4-FFF2-40B4-BE49-F238E27FC236}">
                  <a16:creationId xmlns:a16="http://schemas.microsoft.com/office/drawing/2014/main" id="{D079D73B-F4D0-5D45-A12E-2D28D6B9AC94}"/>
                </a:ext>
              </a:extLst>
            </p:cNvPr>
            <p:cNvSpPr/>
            <p:nvPr/>
          </p:nvSpPr>
          <p:spPr>
            <a:xfrm>
              <a:off x="98542" y="1172446"/>
              <a:ext cx="1081601" cy="781744"/>
            </a:xfrm>
            <a:prstGeom prst="ellipse">
              <a:avLst/>
            </a:prstGeom>
            <a:solidFill>
              <a:srgbClr val="276AC0"/>
            </a:solidFill>
            <a:ln>
              <a:solidFill>
                <a:srgbClr val="276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 Data</a:t>
              </a:r>
            </a:p>
          </p:txBody>
        </p:sp>
        <p:cxnSp>
          <p:nvCxnSpPr>
            <p:cNvPr id="15" name="Straight Arrow Connector 14">
              <a:extLst>
                <a:ext uri="{FF2B5EF4-FFF2-40B4-BE49-F238E27FC236}">
                  <a16:creationId xmlns:a16="http://schemas.microsoft.com/office/drawing/2014/main" id="{86BAEAEE-3D09-1340-B859-08D7627F5330}"/>
                </a:ext>
              </a:extLst>
            </p:cNvPr>
            <p:cNvCxnSpPr>
              <a:cxnSpLocks/>
              <a:stCxn id="8" idx="2"/>
              <a:endCxn id="9" idx="0"/>
            </p:cNvCxnSpPr>
            <p:nvPr/>
          </p:nvCxnSpPr>
          <p:spPr>
            <a:xfrm>
              <a:off x="2042814" y="1757820"/>
              <a:ext cx="0" cy="244658"/>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439E19-BA27-E24B-9E2A-BCAEF1DC0393}"/>
                </a:ext>
              </a:extLst>
            </p:cNvPr>
            <p:cNvCxnSpPr>
              <a:cxnSpLocks/>
              <a:stCxn id="9" idx="2"/>
              <a:endCxn id="10" idx="0"/>
            </p:cNvCxnSpPr>
            <p:nvPr/>
          </p:nvCxnSpPr>
          <p:spPr>
            <a:xfrm>
              <a:off x="2042814" y="2391481"/>
              <a:ext cx="0" cy="247626"/>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44E45C-2F4D-2E47-BB7A-5DE43A9ED1FC}"/>
                </a:ext>
              </a:extLst>
            </p:cNvPr>
            <p:cNvCxnSpPr>
              <a:cxnSpLocks/>
              <a:stCxn id="10" idx="2"/>
              <a:endCxn id="4" idx="0"/>
            </p:cNvCxnSpPr>
            <p:nvPr/>
          </p:nvCxnSpPr>
          <p:spPr>
            <a:xfrm flipH="1">
              <a:off x="2042813" y="3028110"/>
              <a:ext cx="1" cy="247626"/>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8E54A2-1743-CD4F-81F9-720563442FB0}"/>
                </a:ext>
              </a:extLst>
            </p:cNvPr>
            <p:cNvCxnSpPr>
              <a:cxnSpLocks/>
              <a:stCxn id="4" idx="2"/>
              <a:endCxn id="5" idx="0"/>
            </p:cNvCxnSpPr>
            <p:nvPr/>
          </p:nvCxnSpPr>
          <p:spPr>
            <a:xfrm>
              <a:off x="2042813" y="3970937"/>
              <a:ext cx="1" cy="247625"/>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0A29D7F-125B-7B47-9359-2A21ADB16D3D}"/>
                </a:ext>
              </a:extLst>
            </p:cNvPr>
            <p:cNvCxnSpPr>
              <a:cxnSpLocks/>
              <a:stCxn id="14" idx="6"/>
              <a:endCxn id="8" idx="1"/>
            </p:cNvCxnSpPr>
            <p:nvPr/>
          </p:nvCxnSpPr>
          <p:spPr>
            <a:xfrm>
              <a:off x="1180143" y="1563318"/>
              <a:ext cx="372008" cy="1"/>
            </a:xfrm>
            <a:prstGeom prst="straightConnector1">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0651F279-0C11-2848-8B80-F3A4A6938050}"/>
                </a:ext>
              </a:extLst>
            </p:cNvPr>
            <p:cNvCxnSpPr>
              <a:stCxn id="5" idx="6"/>
              <a:endCxn id="13" idx="2"/>
            </p:cNvCxnSpPr>
            <p:nvPr/>
          </p:nvCxnSpPr>
          <p:spPr>
            <a:xfrm flipV="1">
              <a:off x="2770260" y="2692788"/>
              <a:ext cx="1459590" cy="1932640"/>
            </a:xfrm>
            <a:prstGeom prst="bentConnector2">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295EBF9-DDCE-2945-B477-C97093A9948E}"/>
                </a:ext>
              </a:extLst>
            </p:cNvPr>
            <p:cNvCxnSpPr>
              <a:cxnSpLocks/>
              <a:stCxn id="13" idx="0"/>
              <a:endCxn id="8" idx="3"/>
            </p:cNvCxnSpPr>
            <p:nvPr/>
          </p:nvCxnSpPr>
          <p:spPr>
            <a:xfrm rot="16200000" flipV="1">
              <a:off x="3011430" y="1085365"/>
              <a:ext cx="740466" cy="1696374"/>
            </a:xfrm>
            <a:prstGeom prst="bentConnector2">
              <a:avLst/>
            </a:prstGeom>
            <a:ln w="31750">
              <a:solidFill>
                <a:srgbClr val="276AC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Slide Number Placeholder 1">
            <a:extLst>
              <a:ext uri="{FF2B5EF4-FFF2-40B4-BE49-F238E27FC236}">
                <a16:creationId xmlns:a16="http://schemas.microsoft.com/office/drawing/2014/main" id="{58144559-9955-0142-AB82-2A3A65FF460C}"/>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27</a:t>
            </a:fld>
            <a:endParaRPr lang="es" dirty="0"/>
          </a:p>
        </p:txBody>
      </p:sp>
    </p:spTree>
    <p:extLst>
      <p:ext uri="{BB962C8B-B14F-4D97-AF65-F5344CB8AC3E}">
        <p14:creationId xmlns:p14="http://schemas.microsoft.com/office/powerpoint/2010/main" val="28413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n-US" dirty="0">
                <a:solidFill>
                  <a:srgbClr val="002060"/>
                </a:solidFill>
              </a:rPr>
              <a:t>Model - ThymeBoost</a:t>
            </a: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12" name="TextBox 11">
            <a:extLst>
              <a:ext uri="{FF2B5EF4-FFF2-40B4-BE49-F238E27FC236}">
                <a16:creationId xmlns:a16="http://schemas.microsoft.com/office/drawing/2014/main" id="{09CD2FE0-E297-DE47-A2CC-B06F9DE235BB}"/>
              </a:ext>
            </a:extLst>
          </p:cNvPr>
          <p:cNvSpPr txBox="1"/>
          <p:nvPr/>
        </p:nvSpPr>
        <p:spPr>
          <a:xfrm>
            <a:off x="779214" y="4107246"/>
            <a:ext cx="474626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SzPct val="130000"/>
              <a:buFont typeface="Arial" panose="020B0604020202020204" pitchFamily="34" charset="0"/>
              <a:buChar char="•"/>
            </a:pPr>
            <a:r>
              <a:rPr lang="en-US" dirty="0">
                <a:latin typeface="Times New Roman"/>
                <a:cs typeface="Times New Roman"/>
              </a:rPr>
              <a:t>No external features</a:t>
            </a:r>
          </a:p>
          <a:p>
            <a:pPr marL="285750" lvl="8" indent="-285750">
              <a:buSzPct val="130000"/>
              <a:buFont typeface="Arial" panose="020B0604020202020204" pitchFamily="34" charset="0"/>
              <a:buChar char="•"/>
            </a:pPr>
            <a:r>
              <a:rPr lang="en-US" dirty="0">
                <a:latin typeface="Times New Roman"/>
                <a:cs typeface="Times New Roman"/>
              </a:rPr>
              <a:t>Trend estimator: Linear</a:t>
            </a:r>
          </a:p>
          <a:p>
            <a:pPr marL="285750" lvl="1" indent="-285750">
              <a:buSzPct val="130000"/>
              <a:buFont typeface="Arial" panose="020B0604020202020204" pitchFamily="34" charset="0"/>
              <a:buChar char="•"/>
            </a:pPr>
            <a:r>
              <a:rPr lang="en-US" dirty="0">
                <a:latin typeface="Times New Roman"/>
                <a:cs typeface="Times New Roman"/>
              </a:rPr>
              <a:t>Seasonal estimator: Fourier</a:t>
            </a:r>
          </a:p>
          <a:p>
            <a:pPr marL="285750" lvl="1" indent="-285750">
              <a:buSzPct val="130000"/>
              <a:buFont typeface="Arial" panose="020B0604020202020204" pitchFamily="34" charset="0"/>
              <a:buChar char="•"/>
            </a:pPr>
            <a:r>
              <a:rPr lang="en-US" dirty="0">
                <a:latin typeface="Times New Roman"/>
                <a:cs typeface="Times New Roman"/>
              </a:rPr>
              <a:t>Cost: AIC </a:t>
            </a:r>
          </a:p>
          <a:p>
            <a:pPr marL="285750" indent="-285750">
              <a:buFont typeface="Arial" panose="020B0604020202020204" pitchFamily="34" charset="0"/>
              <a:buChar char="•"/>
            </a:pPr>
            <a:endParaRPr lang="en-US" dirty="0"/>
          </a:p>
        </p:txBody>
      </p:sp>
      <p:grpSp>
        <p:nvGrpSpPr>
          <p:cNvPr id="3" name="Group 2">
            <a:extLst>
              <a:ext uri="{FF2B5EF4-FFF2-40B4-BE49-F238E27FC236}">
                <a16:creationId xmlns:a16="http://schemas.microsoft.com/office/drawing/2014/main" id="{B46D7A5F-0AA4-8A43-BDF1-0CD6810792DC}"/>
              </a:ext>
            </a:extLst>
          </p:cNvPr>
          <p:cNvGrpSpPr/>
          <p:nvPr/>
        </p:nvGrpSpPr>
        <p:grpSpPr>
          <a:xfrm>
            <a:off x="70611" y="1126498"/>
            <a:ext cx="6729598" cy="3025429"/>
            <a:chOff x="70611" y="1126498"/>
            <a:chExt cx="6729598" cy="3025429"/>
          </a:xfrm>
        </p:grpSpPr>
        <p:pic>
          <p:nvPicPr>
            <p:cNvPr id="4098" name="Picture 2">
              <a:extLst>
                <a:ext uri="{FF2B5EF4-FFF2-40B4-BE49-F238E27FC236}">
                  <a16:creationId xmlns:a16="http://schemas.microsoft.com/office/drawing/2014/main" id="{18029A8C-331D-204C-B63B-FFF36B4A6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1" y="1126498"/>
              <a:ext cx="6729598" cy="30254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8E8D6C8-ACA3-5640-9014-B1C9E6A10626}"/>
                </a:ext>
              </a:extLst>
            </p:cNvPr>
            <p:cNvPicPr>
              <a:picLocks noChangeAspect="1"/>
            </p:cNvPicPr>
            <p:nvPr/>
          </p:nvPicPr>
          <p:blipFill>
            <a:blip r:embed="rId4"/>
            <a:stretch>
              <a:fillRect/>
            </a:stretch>
          </p:blipFill>
          <p:spPr>
            <a:xfrm>
              <a:off x="3327345" y="3905872"/>
              <a:ext cx="526301" cy="201374"/>
            </a:xfrm>
            <a:prstGeom prst="rect">
              <a:avLst/>
            </a:prstGeom>
          </p:spPr>
        </p:pic>
      </p:grpSp>
      <p:graphicFrame>
        <p:nvGraphicFramePr>
          <p:cNvPr id="11" name="Table 5">
            <a:extLst>
              <a:ext uri="{FF2B5EF4-FFF2-40B4-BE49-F238E27FC236}">
                <a16:creationId xmlns:a16="http://schemas.microsoft.com/office/drawing/2014/main" id="{C794F5AE-C076-7646-A4E8-7BD63ADA41B7}"/>
              </a:ext>
            </a:extLst>
          </p:cNvPr>
          <p:cNvGraphicFramePr>
            <a:graphicFrameLocks noGrp="1"/>
          </p:cNvGraphicFramePr>
          <p:nvPr>
            <p:extLst>
              <p:ext uri="{D42A27DB-BD31-4B8C-83A1-F6EECF244321}">
                <p14:modId xmlns:p14="http://schemas.microsoft.com/office/powerpoint/2010/main" val="2812308270"/>
              </p:ext>
            </p:extLst>
          </p:nvPr>
        </p:nvGraphicFramePr>
        <p:xfrm>
          <a:off x="6800209" y="2077812"/>
          <a:ext cx="2273180" cy="928360"/>
        </p:xfrm>
        <a:graphic>
          <a:graphicData uri="http://schemas.openxmlformats.org/drawingml/2006/table">
            <a:tbl>
              <a:tblPr firstRow="1" bandRow="1">
                <a:tableStyleId>{2B1140AF-05D1-426F-B391-4125069718B8}</a:tableStyleId>
              </a:tblPr>
              <a:tblGrid>
                <a:gridCol w="1034040">
                  <a:extLst>
                    <a:ext uri="{9D8B030D-6E8A-4147-A177-3AD203B41FA5}">
                      <a16:colId xmlns:a16="http://schemas.microsoft.com/office/drawing/2014/main" val="1202500060"/>
                    </a:ext>
                  </a:extLst>
                </a:gridCol>
                <a:gridCol w="1239140">
                  <a:extLst>
                    <a:ext uri="{9D8B030D-6E8A-4147-A177-3AD203B41FA5}">
                      <a16:colId xmlns:a16="http://schemas.microsoft.com/office/drawing/2014/main" val="3011215334"/>
                    </a:ext>
                  </a:extLst>
                </a:gridCol>
              </a:tblGrid>
              <a:tr h="282012">
                <a:tc>
                  <a:txBody>
                    <a:bodyPr/>
                    <a:lstStyle/>
                    <a:p>
                      <a:r>
                        <a:rPr lang="en-US" sz="1300" b="1" dirty="0">
                          <a:solidFill>
                            <a:schemeClr val="bg1"/>
                          </a:solidFill>
                          <a:latin typeface="Times New Roman"/>
                          <a:cs typeface="Times New Roman"/>
                        </a:rPr>
                        <a:t>Test MAPE</a:t>
                      </a:r>
                      <a:endParaRPr lang="en-CN" sz="1300" b="1" dirty="0">
                        <a:solidFill>
                          <a:schemeClr val="bg1"/>
                        </a:solidFill>
                      </a:endParaRPr>
                    </a:p>
                  </a:txBody>
                  <a:tcPr>
                    <a:solidFill>
                      <a:srgbClr val="153AB7"/>
                    </a:solidFill>
                  </a:tcPr>
                </a:tc>
                <a:tc>
                  <a:txBody>
                    <a:bodyPr/>
                    <a:lstStyle/>
                    <a:p>
                      <a:r>
                        <a:rPr lang="en-US" sz="1300">
                          <a:latin typeface="Times New Roman"/>
                          <a:cs typeface="Times New Roman"/>
                        </a:rPr>
                        <a:t>0.09 (9.0%)</a:t>
                      </a:r>
                      <a:endParaRPr lang="en-CN" sz="1300" dirty="0"/>
                    </a:p>
                  </a:txBody>
                  <a:tcPr/>
                </a:tc>
                <a:extLst>
                  <a:ext uri="{0D108BD9-81ED-4DB2-BD59-A6C34878D82A}">
                    <a16:rowId xmlns:a16="http://schemas.microsoft.com/office/drawing/2014/main" val="2151130316"/>
                  </a:ext>
                </a:extLst>
              </a:tr>
              <a:tr h="310854">
                <a:tc>
                  <a:txBody>
                    <a:bodyPr/>
                    <a:lstStyle/>
                    <a:p>
                      <a:r>
                        <a:rPr lang="en-US" sz="1300" b="1" dirty="0">
                          <a:solidFill>
                            <a:schemeClr val="bg1"/>
                          </a:solidFill>
                          <a:latin typeface="Times New Roman"/>
                          <a:cs typeface="Times New Roman"/>
                        </a:rPr>
                        <a:t>Test MAE</a:t>
                      </a:r>
                      <a:endParaRPr lang="en-CN" sz="1300" b="1" dirty="0">
                        <a:solidFill>
                          <a:schemeClr val="bg1"/>
                        </a:solidFill>
                      </a:endParaRPr>
                    </a:p>
                  </a:txBody>
                  <a:tcPr>
                    <a:solidFill>
                      <a:srgbClr val="153AB7"/>
                    </a:solidFill>
                  </a:tcPr>
                </a:tc>
                <a:tc>
                  <a:txBody>
                    <a:bodyPr/>
                    <a:lstStyle/>
                    <a:p>
                      <a:r>
                        <a:rPr lang="en-US" sz="1300">
                          <a:latin typeface="Times New Roman"/>
                          <a:cs typeface="Times New Roman"/>
                        </a:rPr>
                        <a:t>$25.73 million</a:t>
                      </a:r>
                      <a:endParaRPr lang="en-CN" sz="1300" dirty="0"/>
                    </a:p>
                  </a:txBody>
                  <a:tcPr/>
                </a:tc>
                <a:extLst>
                  <a:ext uri="{0D108BD9-81ED-4DB2-BD59-A6C34878D82A}">
                    <a16:rowId xmlns:a16="http://schemas.microsoft.com/office/drawing/2014/main" val="2136625468"/>
                  </a:ext>
                </a:extLst>
              </a:tr>
              <a:tr h="327946">
                <a:tc>
                  <a:txBody>
                    <a:bodyPr/>
                    <a:lstStyle/>
                    <a:p>
                      <a:r>
                        <a:rPr lang="en-US" sz="1300" b="1" dirty="0">
                          <a:solidFill>
                            <a:schemeClr val="bg1"/>
                          </a:solidFill>
                          <a:latin typeface="Times New Roman"/>
                          <a:cs typeface="Times New Roman"/>
                        </a:rPr>
                        <a:t>Test RMSE</a:t>
                      </a:r>
                      <a:endParaRPr lang="en-CN" sz="1300" b="1" dirty="0">
                        <a:solidFill>
                          <a:schemeClr val="bg1"/>
                        </a:solidFill>
                      </a:endParaRPr>
                    </a:p>
                  </a:txBody>
                  <a:tcPr>
                    <a:solidFill>
                      <a:srgbClr val="153AB7"/>
                    </a:solidFill>
                  </a:tcPr>
                </a:tc>
                <a:tc>
                  <a:txBody>
                    <a:bodyPr/>
                    <a:lstStyle/>
                    <a:p>
                      <a:r>
                        <a:rPr lang="en-US" sz="1300">
                          <a:latin typeface="Times New Roman"/>
                          <a:cs typeface="Times New Roman"/>
                        </a:rPr>
                        <a:t>$31.81 million</a:t>
                      </a:r>
                      <a:endParaRPr lang="en-CN" sz="1300" dirty="0"/>
                    </a:p>
                  </a:txBody>
                  <a:tcPr/>
                </a:tc>
                <a:extLst>
                  <a:ext uri="{0D108BD9-81ED-4DB2-BD59-A6C34878D82A}">
                    <a16:rowId xmlns:a16="http://schemas.microsoft.com/office/drawing/2014/main" val="1462316988"/>
                  </a:ext>
                </a:extLst>
              </a:tr>
            </a:tbl>
          </a:graphicData>
        </a:graphic>
      </p:graphicFrame>
      <p:sp>
        <p:nvSpPr>
          <p:cNvPr id="13" name="Slide Number Placeholder 1">
            <a:extLst>
              <a:ext uri="{FF2B5EF4-FFF2-40B4-BE49-F238E27FC236}">
                <a16:creationId xmlns:a16="http://schemas.microsoft.com/office/drawing/2014/main" id="{3F1865C3-6560-D34F-82EB-BC6A3BA5F15D}"/>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28</a:t>
            </a:fld>
            <a:endParaRPr lang="es" dirty="0"/>
          </a:p>
        </p:txBody>
      </p:sp>
    </p:spTree>
    <p:extLst>
      <p:ext uri="{BB962C8B-B14F-4D97-AF65-F5344CB8AC3E}">
        <p14:creationId xmlns:p14="http://schemas.microsoft.com/office/powerpoint/2010/main" val="2041856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40"/>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n-US" dirty="0">
                <a:solidFill>
                  <a:srgbClr val="002060"/>
                </a:solidFill>
              </a:rPr>
              <a:t>Model – FB-Prophet</a:t>
            </a: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pic>
        <p:nvPicPr>
          <p:cNvPr id="2050" name="Picture 2">
            <a:extLst>
              <a:ext uri="{FF2B5EF4-FFF2-40B4-BE49-F238E27FC236}">
                <a16:creationId xmlns:a16="http://schemas.microsoft.com/office/drawing/2014/main" id="{4F99E4D2-3744-1545-9C4B-C007DC92C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9" y="1684907"/>
            <a:ext cx="3823294" cy="2360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5746040-1F7D-3442-86F5-FF57B94F16D0}"/>
              </a:ext>
            </a:extLst>
          </p:cNvPr>
          <p:cNvSpPr/>
          <p:nvPr/>
        </p:nvSpPr>
        <p:spPr>
          <a:xfrm>
            <a:off x="4652974" y="1839586"/>
            <a:ext cx="2768707" cy="307777"/>
          </a:xfrm>
          <a:prstGeom prst="rect">
            <a:avLst/>
          </a:prstGeom>
        </p:spPr>
        <p:txBody>
          <a:bodyPr wrap="none">
            <a:spAutoFit/>
          </a:bodyPr>
          <a:lstStyle/>
          <a:p>
            <a:r>
              <a:rPr lang="en-US" b="1" dirty="0">
                <a:solidFill>
                  <a:srgbClr val="292929"/>
                </a:solidFill>
                <a:latin typeface="Charter" panose="02040503050506020203" pitchFamily="18" charset="0"/>
              </a:rPr>
              <a:t>y(t) = g(t) + s(t) + h(t) + e(t)</a:t>
            </a:r>
            <a:endParaRPr lang="en-US" dirty="0"/>
          </a:p>
        </p:txBody>
      </p:sp>
      <p:sp>
        <p:nvSpPr>
          <p:cNvPr id="3" name="Rectangle 2">
            <a:extLst>
              <a:ext uri="{FF2B5EF4-FFF2-40B4-BE49-F238E27FC236}">
                <a16:creationId xmlns:a16="http://schemas.microsoft.com/office/drawing/2014/main" id="{0122DA75-91B1-B54A-AE58-DB5ACC1778DC}"/>
              </a:ext>
            </a:extLst>
          </p:cNvPr>
          <p:cNvSpPr/>
          <p:nvPr/>
        </p:nvSpPr>
        <p:spPr>
          <a:xfrm>
            <a:off x="3533084" y="2381062"/>
            <a:ext cx="5433434" cy="1477328"/>
          </a:xfrm>
          <a:prstGeom prst="rect">
            <a:avLst/>
          </a:prstGeom>
        </p:spPr>
        <p:txBody>
          <a:bodyPr wrap="square">
            <a:spAutoFit/>
          </a:bodyPr>
          <a:lstStyle/>
          <a:p>
            <a:pPr marL="285750" indent="-285750">
              <a:buSzPct val="130000"/>
              <a:buFont typeface="Arial" panose="020B0604020202020204" pitchFamily="34" charset="0"/>
              <a:buChar char="•"/>
            </a:pPr>
            <a:r>
              <a:rPr lang="en-US" sz="1500" b="1" dirty="0">
                <a:solidFill>
                  <a:srgbClr val="292929"/>
                </a:solidFill>
                <a:latin typeface="Times New Roman" panose="02020603050405020304" pitchFamily="18" charset="0"/>
                <a:cs typeface="Times New Roman" panose="02020603050405020304" pitchFamily="18" charset="0"/>
              </a:rPr>
              <a:t>g(t) </a:t>
            </a:r>
            <a:r>
              <a:rPr lang="en-US" sz="1500" dirty="0">
                <a:solidFill>
                  <a:srgbClr val="292929"/>
                </a:solidFill>
                <a:latin typeface="Times New Roman" panose="02020603050405020304" pitchFamily="18" charset="0"/>
                <a:cs typeface="Times New Roman" panose="02020603050405020304" pitchFamily="18" charset="0"/>
              </a:rPr>
              <a:t>is a trend function which models the non-periodic changes. </a:t>
            </a:r>
          </a:p>
          <a:p>
            <a:pPr marL="285750" indent="-285750">
              <a:buSzPct val="130000"/>
              <a:buFont typeface="Arial" panose="020B0604020202020204" pitchFamily="34" charset="0"/>
              <a:buChar char="•"/>
            </a:pPr>
            <a:r>
              <a:rPr lang="en-US" sz="1500" b="1" dirty="0">
                <a:solidFill>
                  <a:srgbClr val="292929"/>
                </a:solidFill>
                <a:latin typeface="Times New Roman" panose="02020603050405020304" pitchFamily="18" charset="0"/>
                <a:cs typeface="Times New Roman" panose="02020603050405020304" pitchFamily="18" charset="0"/>
              </a:rPr>
              <a:t>s(t)</a:t>
            </a:r>
            <a:r>
              <a:rPr lang="en-US" sz="1500" dirty="0">
                <a:solidFill>
                  <a:srgbClr val="292929"/>
                </a:solidFill>
                <a:latin typeface="Times New Roman" panose="02020603050405020304" pitchFamily="18" charset="0"/>
                <a:cs typeface="Times New Roman" panose="02020603050405020304" pitchFamily="18" charset="0"/>
              </a:rPr>
              <a:t> represents a periodic changes </a:t>
            </a:r>
          </a:p>
          <a:p>
            <a:pPr marL="285750" indent="-285750">
              <a:buSzPct val="130000"/>
              <a:buFont typeface="Arial" panose="020B0604020202020204" pitchFamily="34" charset="0"/>
              <a:buChar char="•"/>
            </a:pPr>
            <a:r>
              <a:rPr lang="en-US" sz="1500" dirty="0">
                <a:solidFill>
                  <a:srgbClr val="0070C0"/>
                </a:solidFill>
                <a:latin typeface="Times New Roman" panose="02020603050405020304" pitchFamily="18" charset="0"/>
                <a:cs typeface="Times New Roman" panose="02020603050405020304" pitchFamily="18" charset="0"/>
              </a:rPr>
              <a:t>h(t) is a function that represents the effect of </a:t>
            </a:r>
            <a:r>
              <a:rPr lang="en-US" sz="1500" b="1" u="sng" dirty="0">
                <a:solidFill>
                  <a:srgbClr val="0070C0"/>
                </a:solidFill>
                <a:latin typeface="Times New Roman" panose="02020603050405020304" pitchFamily="18" charset="0"/>
                <a:cs typeface="Times New Roman" panose="02020603050405020304" pitchFamily="18" charset="0"/>
              </a:rPr>
              <a:t>holidays</a:t>
            </a:r>
            <a:r>
              <a:rPr lang="en-US" sz="1500" dirty="0">
                <a:solidFill>
                  <a:srgbClr val="0070C0"/>
                </a:solidFill>
                <a:latin typeface="Times New Roman" panose="02020603050405020304" pitchFamily="18" charset="0"/>
                <a:cs typeface="Times New Roman" panose="02020603050405020304" pitchFamily="18" charset="0"/>
              </a:rPr>
              <a:t> which occur on irregular schedules.(n≥1 days)</a:t>
            </a:r>
          </a:p>
          <a:p>
            <a:pPr marL="285750" indent="-285750">
              <a:buSzPct val="130000"/>
              <a:buFont typeface="Arial" panose="020B0604020202020204" pitchFamily="34" charset="0"/>
              <a:buChar char="•"/>
            </a:pPr>
            <a:r>
              <a:rPr lang="en-US" sz="1500" b="1" dirty="0">
                <a:solidFill>
                  <a:srgbClr val="292929"/>
                </a:solidFill>
                <a:latin typeface="Times New Roman" panose="02020603050405020304" pitchFamily="18" charset="0"/>
                <a:cs typeface="Times New Roman" panose="02020603050405020304" pitchFamily="18" charset="0"/>
              </a:rPr>
              <a:t>e(t)</a:t>
            </a:r>
            <a:r>
              <a:rPr lang="en-US" sz="1500" dirty="0">
                <a:solidFill>
                  <a:srgbClr val="292929"/>
                </a:solidFill>
                <a:latin typeface="Times New Roman" panose="02020603050405020304" pitchFamily="18" charset="0"/>
                <a:cs typeface="Times New Roman" panose="02020603050405020304" pitchFamily="18" charset="0"/>
              </a:rPr>
              <a:t> represents error changes that are not accommodated by the model.</a:t>
            </a:r>
          </a:p>
        </p:txBody>
      </p:sp>
      <p:sp>
        <p:nvSpPr>
          <p:cNvPr id="4" name="Rectangle 3">
            <a:extLst>
              <a:ext uri="{FF2B5EF4-FFF2-40B4-BE49-F238E27FC236}">
                <a16:creationId xmlns:a16="http://schemas.microsoft.com/office/drawing/2014/main" id="{C563932E-6729-AE49-9BD6-75DC6D5462F2}"/>
              </a:ext>
            </a:extLst>
          </p:cNvPr>
          <p:cNvSpPr/>
          <p:nvPr/>
        </p:nvSpPr>
        <p:spPr>
          <a:xfrm>
            <a:off x="96155" y="4799499"/>
            <a:ext cx="2084225" cy="215444"/>
          </a:xfrm>
          <a:prstGeom prst="rect">
            <a:avLst/>
          </a:prstGeom>
        </p:spPr>
        <p:txBody>
          <a:bodyPr wrap="none">
            <a:spAutoFit/>
          </a:bodyPr>
          <a:lstStyle/>
          <a:p>
            <a:r>
              <a:rPr lang="en-US" sz="800" dirty="0">
                <a:latin typeface="Times New Roman" panose="02020603050405020304" pitchFamily="18" charset="0"/>
                <a:cs typeface="Times New Roman" panose="02020603050405020304" pitchFamily="18" charset="0"/>
              </a:rPr>
              <a:t>https://</a:t>
            </a:r>
            <a:r>
              <a:rPr lang="en-US" sz="800" dirty="0" err="1">
                <a:latin typeface="Times New Roman" panose="02020603050405020304" pitchFamily="18" charset="0"/>
                <a:cs typeface="Times New Roman" panose="02020603050405020304" pitchFamily="18" charset="0"/>
              </a:rPr>
              <a:t>peerj.com</a:t>
            </a:r>
            <a:r>
              <a:rPr lang="en-US" sz="800" dirty="0">
                <a:latin typeface="Times New Roman" panose="02020603050405020304" pitchFamily="18" charset="0"/>
                <a:cs typeface="Times New Roman" panose="02020603050405020304" pitchFamily="18" charset="0"/>
              </a:rPr>
              <a:t>/preprints/3190.pdf#section.1</a:t>
            </a:r>
          </a:p>
        </p:txBody>
      </p:sp>
      <p:sp>
        <p:nvSpPr>
          <p:cNvPr id="9" name="Slide Number Placeholder 1">
            <a:extLst>
              <a:ext uri="{FF2B5EF4-FFF2-40B4-BE49-F238E27FC236}">
                <a16:creationId xmlns:a16="http://schemas.microsoft.com/office/drawing/2014/main" id="{B87E563A-D494-E649-809D-B603727CD2E8}"/>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29</a:t>
            </a:fld>
            <a:endParaRPr lang="es" dirty="0"/>
          </a:p>
        </p:txBody>
      </p:sp>
    </p:spTree>
    <p:extLst>
      <p:ext uri="{BB962C8B-B14F-4D97-AF65-F5344CB8AC3E}">
        <p14:creationId xmlns:p14="http://schemas.microsoft.com/office/powerpoint/2010/main" val="56441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grpSp>
        <p:nvGrpSpPr>
          <p:cNvPr id="215" name="Google Shape;215;p26"/>
          <p:cNvGrpSpPr/>
          <p:nvPr/>
        </p:nvGrpSpPr>
        <p:grpSpPr>
          <a:xfrm>
            <a:off x="2085833" y="753101"/>
            <a:ext cx="2927988" cy="4091874"/>
            <a:chOff x="3959400" y="374725"/>
            <a:chExt cx="6074664" cy="4091874"/>
          </a:xfrm>
        </p:grpSpPr>
        <p:pic>
          <p:nvPicPr>
            <p:cNvPr id="216" name="Google Shape;216;p26"/>
            <p:cNvPicPr preferRelativeResize="0"/>
            <p:nvPr/>
          </p:nvPicPr>
          <p:blipFill>
            <a:blip r:embed="rId3">
              <a:alphaModFix/>
            </a:blip>
            <a:stretch>
              <a:fillRect/>
            </a:stretch>
          </p:blipFill>
          <p:spPr>
            <a:xfrm>
              <a:off x="4724388" y="374725"/>
              <a:ext cx="5309676" cy="4091874"/>
            </a:xfrm>
            <a:prstGeom prst="rect">
              <a:avLst/>
            </a:prstGeom>
            <a:noFill/>
            <a:ln>
              <a:noFill/>
            </a:ln>
          </p:spPr>
        </p:pic>
        <p:sp>
          <p:nvSpPr>
            <p:cNvPr id="217" name="Google Shape;217;p26"/>
            <p:cNvSpPr txBox="1"/>
            <p:nvPr/>
          </p:nvSpPr>
          <p:spPr>
            <a:xfrm>
              <a:off x="3959400" y="993075"/>
              <a:ext cx="2102100" cy="2986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a:p>
              <a:pPr marL="0" lvl="0" indent="0" algn="l" rtl="0">
                <a:spcBef>
                  <a:spcPts val="0"/>
                </a:spcBef>
                <a:spcAft>
                  <a:spcPts val="0"/>
                </a:spcAft>
                <a:buNone/>
              </a:pPr>
              <a:endParaRPr>
                <a:latin typeface="Spectral Light"/>
                <a:ea typeface="Spectral Light"/>
                <a:cs typeface="Spectral Light"/>
                <a:sym typeface="Spectral Light"/>
              </a:endParaRPr>
            </a:p>
          </p:txBody>
        </p:sp>
      </p:grpSp>
      <p:sp>
        <p:nvSpPr>
          <p:cNvPr id="218" name="Google Shape;218;p26"/>
          <p:cNvSpPr txBox="1"/>
          <p:nvPr/>
        </p:nvSpPr>
        <p:spPr>
          <a:xfrm>
            <a:off x="1883138" y="1356025"/>
            <a:ext cx="2364900" cy="56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400" dirty="0">
                <a:solidFill>
                  <a:srgbClr val="002060"/>
                </a:solidFill>
                <a:latin typeface="Montserrat ExtraBold"/>
                <a:ea typeface="Montserrat ExtraBold"/>
                <a:cs typeface="Montserrat ExtraBold"/>
                <a:sym typeface="Montserrat ExtraBold"/>
              </a:rPr>
              <a:t>Introduction</a:t>
            </a:r>
          </a:p>
          <a:p>
            <a:pPr marL="0" lvl="0" indent="0" algn="r" rtl="0">
              <a:spcBef>
                <a:spcPts val="0"/>
              </a:spcBef>
              <a:spcAft>
                <a:spcPts val="0"/>
              </a:spcAft>
              <a:buClr>
                <a:schemeClr val="dk1"/>
              </a:buClr>
              <a:buSzPts val="1100"/>
              <a:buFont typeface="Arial"/>
              <a:buNone/>
            </a:pPr>
            <a:endParaRPr sz="2400" dirty="0">
              <a:solidFill>
                <a:srgbClr val="252525"/>
              </a:solidFill>
              <a:latin typeface="Spectral Light"/>
              <a:ea typeface="Spectral Light"/>
              <a:cs typeface="Spectral Light"/>
              <a:sym typeface="Spectral Light"/>
            </a:endParaRPr>
          </a:p>
        </p:txBody>
      </p:sp>
      <p:sp>
        <p:nvSpPr>
          <p:cNvPr id="219" name="Google Shape;219;p26"/>
          <p:cNvSpPr txBox="1"/>
          <p:nvPr/>
        </p:nvSpPr>
        <p:spPr>
          <a:xfrm>
            <a:off x="1785638" y="2207350"/>
            <a:ext cx="2813400" cy="45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2400" dirty="0">
                <a:solidFill>
                  <a:srgbClr val="002060"/>
                </a:solidFill>
                <a:latin typeface="Montserrat ExtraBold"/>
                <a:ea typeface="Montserrat ExtraBold"/>
                <a:cs typeface="Montserrat ExtraBold"/>
                <a:sym typeface="Montserrat ExtraBold"/>
              </a:rPr>
              <a:t>Data Overview</a:t>
            </a:r>
            <a:endParaRPr lang="en-US" sz="2400" dirty="0">
              <a:solidFill>
                <a:srgbClr val="002060"/>
              </a:solidFill>
              <a:latin typeface="Spectral Light"/>
              <a:ea typeface="Spectral Light"/>
              <a:cs typeface="Spectral Light"/>
            </a:endParaRPr>
          </a:p>
        </p:txBody>
      </p:sp>
      <p:sp>
        <p:nvSpPr>
          <p:cNvPr id="220" name="Google Shape;220;p26"/>
          <p:cNvSpPr txBox="1">
            <a:spLocks noGrp="1"/>
          </p:cNvSpPr>
          <p:nvPr>
            <p:ph type="body" idx="4294967295"/>
          </p:nvPr>
        </p:nvSpPr>
        <p:spPr>
          <a:xfrm>
            <a:off x="1990453" y="2910062"/>
            <a:ext cx="1705800" cy="56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a:solidFill>
                  <a:srgbClr val="002060"/>
                </a:solidFill>
                <a:latin typeface="Montserrat ExtraBold"/>
                <a:ea typeface="Montserrat ExtraBold"/>
                <a:cs typeface="Montserrat ExtraBold"/>
                <a:sym typeface="Montserrat ExtraBold"/>
              </a:rPr>
              <a:t>Modeling</a:t>
            </a:r>
            <a:endParaRPr lang="en-US" sz="2400" dirty="0">
              <a:solidFill>
                <a:srgbClr val="002060"/>
              </a:solidFill>
              <a:latin typeface="Montserrat"/>
              <a:ea typeface="Montserrat"/>
              <a:cs typeface="Montserrat"/>
            </a:endParaRPr>
          </a:p>
        </p:txBody>
      </p:sp>
      <p:sp>
        <p:nvSpPr>
          <p:cNvPr id="221" name="Google Shape;221;p26"/>
          <p:cNvSpPr txBox="1">
            <a:spLocks noGrp="1"/>
          </p:cNvSpPr>
          <p:nvPr>
            <p:ph type="title"/>
          </p:nvPr>
        </p:nvSpPr>
        <p:spPr>
          <a:xfrm>
            <a:off x="453075" y="298525"/>
            <a:ext cx="23677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600">
                <a:solidFill>
                  <a:srgbClr val="0070C0"/>
                </a:solidFill>
              </a:rPr>
              <a:t>Agenda</a:t>
            </a:r>
            <a:endParaRPr sz="3600">
              <a:solidFill>
                <a:srgbClr val="0070C0"/>
              </a:solidFill>
              <a:latin typeface="Proxima Nova Extrabold"/>
              <a:ea typeface="Proxima Nova Extrabold"/>
              <a:cs typeface="Proxima Nova Extrabold"/>
              <a:sym typeface="Proxima Nova Extrabold"/>
            </a:endParaRPr>
          </a:p>
        </p:txBody>
      </p:sp>
      <p:sp>
        <p:nvSpPr>
          <p:cNvPr id="222" name="Google Shape;222;p26"/>
          <p:cNvSpPr txBox="1">
            <a:spLocks noGrp="1"/>
          </p:cNvSpPr>
          <p:nvPr>
            <p:ph type="title"/>
          </p:nvPr>
        </p:nvSpPr>
        <p:spPr>
          <a:xfrm>
            <a:off x="958562" y="2189938"/>
            <a:ext cx="827100" cy="5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solidFill>
                  <a:srgbClr val="4888DE"/>
                </a:solidFill>
                <a:latin typeface="Proxima Nova Extrabold"/>
                <a:ea typeface="Proxima Nova Extrabold"/>
                <a:cs typeface="Proxima Nova Extrabold"/>
                <a:sym typeface="Proxima Nova Extrabold"/>
              </a:rPr>
              <a:t>02</a:t>
            </a:r>
            <a:endParaRPr sz="3600">
              <a:solidFill>
                <a:srgbClr val="4888DE"/>
              </a:solidFill>
              <a:latin typeface="Proxima Nova Extrabold"/>
              <a:ea typeface="Proxima Nova Extrabold"/>
              <a:cs typeface="Proxima Nova Extrabold"/>
              <a:sym typeface="Proxima Nova Extrabold"/>
            </a:endParaRPr>
          </a:p>
        </p:txBody>
      </p:sp>
      <p:sp>
        <p:nvSpPr>
          <p:cNvPr id="223" name="Google Shape;223;p26"/>
          <p:cNvSpPr txBox="1">
            <a:spLocks noGrp="1"/>
          </p:cNvSpPr>
          <p:nvPr>
            <p:ph type="title"/>
          </p:nvPr>
        </p:nvSpPr>
        <p:spPr>
          <a:xfrm>
            <a:off x="958549" y="2831375"/>
            <a:ext cx="827100" cy="67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solidFill>
                  <a:srgbClr val="0043C1"/>
                </a:solidFill>
                <a:latin typeface="Proxima Nova Extrabold"/>
                <a:ea typeface="Proxima Nova Extrabold"/>
                <a:cs typeface="Proxima Nova Extrabold"/>
                <a:sym typeface="Proxima Nova Extrabold"/>
              </a:rPr>
              <a:t>03</a:t>
            </a:r>
            <a:endParaRPr sz="3600">
              <a:solidFill>
                <a:srgbClr val="0043C1"/>
              </a:solidFill>
              <a:latin typeface="Proxima Nova Extrabold"/>
              <a:ea typeface="Proxima Nova Extrabold"/>
              <a:cs typeface="Proxima Nova Extrabold"/>
              <a:sym typeface="Proxima Nova Extrabold"/>
            </a:endParaRPr>
          </a:p>
        </p:txBody>
      </p:sp>
      <p:sp>
        <p:nvSpPr>
          <p:cNvPr id="224" name="Google Shape;224;p26"/>
          <p:cNvSpPr txBox="1">
            <a:spLocks noGrp="1"/>
          </p:cNvSpPr>
          <p:nvPr>
            <p:ph type="title"/>
          </p:nvPr>
        </p:nvSpPr>
        <p:spPr>
          <a:xfrm>
            <a:off x="958538" y="1396113"/>
            <a:ext cx="827100" cy="5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400">
                <a:solidFill>
                  <a:srgbClr val="90CCFA"/>
                </a:solidFill>
                <a:latin typeface="Proxima Nova Extrabold"/>
                <a:ea typeface="Proxima Nova Extrabold"/>
                <a:cs typeface="Proxima Nova Extrabold"/>
                <a:sym typeface="Proxima Nova Extrabold"/>
              </a:rPr>
              <a:t>01</a:t>
            </a:r>
            <a:endParaRPr sz="3400">
              <a:solidFill>
                <a:srgbClr val="90CCFA"/>
              </a:solidFill>
              <a:latin typeface="Proxima Nova Extrabold"/>
              <a:ea typeface="Proxima Nova Extrabold"/>
              <a:cs typeface="Proxima Nova Extrabold"/>
              <a:sym typeface="Proxima Nova Extrabold"/>
            </a:endParaRPr>
          </a:p>
        </p:txBody>
      </p:sp>
      <p:sp>
        <p:nvSpPr>
          <p:cNvPr id="225" name="Google Shape;225;p26"/>
          <p:cNvSpPr txBox="1">
            <a:spLocks noGrp="1"/>
          </p:cNvSpPr>
          <p:nvPr>
            <p:ph type="body" idx="4294967295"/>
          </p:nvPr>
        </p:nvSpPr>
        <p:spPr>
          <a:xfrm>
            <a:off x="1527173" y="3626668"/>
            <a:ext cx="2740800" cy="56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a:solidFill>
                  <a:srgbClr val="002060"/>
                </a:solidFill>
                <a:latin typeface="Montserrat ExtraBold"/>
                <a:ea typeface="Montserrat ExtraBold"/>
                <a:cs typeface="Montserrat ExtraBold"/>
                <a:sym typeface="Montserrat ExtraBold"/>
              </a:rPr>
              <a:t>Future </a:t>
            </a:r>
            <a:r>
              <a:rPr lang="es" sz="2400" dirty="0">
                <a:solidFill>
                  <a:srgbClr val="002060"/>
                </a:solidFill>
                <a:latin typeface="Montserrat ExtraBold"/>
                <a:ea typeface="Montserrat ExtraBold"/>
                <a:cs typeface="Montserrat ExtraBold"/>
                <a:sym typeface="Montserrat ExtraBold"/>
              </a:rPr>
              <a:t>Work</a:t>
            </a:r>
            <a:endParaRPr lang="en-US" sz="2400" dirty="0">
              <a:solidFill>
                <a:srgbClr val="002060"/>
              </a:solidFill>
              <a:latin typeface="Montserrat"/>
              <a:ea typeface="Montserrat"/>
              <a:cs typeface="Montserrat"/>
            </a:endParaRPr>
          </a:p>
        </p:txBody>
      </p:sp>
      <p:sp>
        <p:nvSpPr>
          <p:cNvPr id="226" name="Google Shape;226;p26"/>
          <p:cNvSpPr txBox="1">
            <a:spLocks noGrp="1"/>
          </p:cNvSpPr>
          <p:nvPr>
            <p:ph type="title"/>
          </p:nvPr>
        </p:nvSpPr>
        <p:spPr>
          <a:xfrm>
            <a:off x="958548" y="3559525"/>
            <a:ext cx="827100" cy="67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solidFill>
                  <a:srgbClr val="0043C1"/>
                </a:solidFill>
                <a:latin typeface="Proxima Nova Extrabold"/>
                <a:ea typeface="Proxima Nova Extrabold"/>
                <a:cs typeface="Proxima Nova Extrabold"/>
                <a:sym typeface="Proxima Nova Extrabold"/>
              </a:rPr>
              <a:t>04</a:t>
            </a:r>
            <a:endParaRPr sz="3600">
              <a:solidFill>
                <a:srgbClr val="0043C1"/>
              </a:solidFill>
              <a:latin typeface="Proxima Nova Extrabold"/>
              <a:ea typeface="Proxima Nova Extrabold"/>
              <a:cs typeface="Proxima Nova Extrabold"/>
              <a:sym typeface="Proxima Nova Extrabold"/>
            </a:endParaRPr>
          </a:p>
        </p:txBody>
      </p:sp>
      <p:pic>
        <p:nvPicPr>
          <p:cNvPr id="227" name="Google Shape;227;p26"/>
          <p:cNvPicPr preferRelativeResize="0"/>
          <p:nvPr/>
        </p:nvPicPr>
        <p:blipFill>
          <a:blip r:embed="rId4">
            <a:alphaModFix/>
          </a:blip>
          <a:stretch>
            <a:fillRect/>
          </a:stretch>
        </p:blipFill>
        <p:spPr>
          <a:xfrm>
            <a:off x="5077605" y="-12514"/>
            <a:ext cx="4066395" cy="5168528"/>
          </a:xfrm>
          <a:prstGeom prst="rect">
            <a:avLst/>
          </a:prstGeom>
          <a:noFill/>
          <a:ln>
            <a:noFill/>
          </a:ln>
        </p:spPr>
      </p:pic>
      <p:sp>
        <p:nvSpPr>
          <p:cNvPr id="15" name="Slide Number Placeholder 1">
            <a:extLst>
              <a:ext uri="{FF2B5EF4-FFF2-40B4-BE49-F238E27FC236}">
                <a16:creationId xmlns:a16="http://schemas.microsoft.com/office/drawing/2014/main" id="{9179DF52-7FF0-0E4F-ACF4-D5F290A79AE3}"/>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a:t>
            </a:fld>
            <a:endParaRPr lang="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40"/>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txBox="1">
            <a:spLocks noGrp="1"/>
          </p:cNvSpPr>
          <p:nvPr>
            <p:ph type="title"/>
          </p:nvPr>
        </p:nvSpPr>
        <p:spPr>
          <a:xfrm>
            <a:off x="346200" y="19825"/>
            <a:ext cx="8113500" cy="1029000"/>
          </a:xfrm>
          <a:prstGeom prst="rect">
            <a:avLst/>
          </a:prstGeom>
        </p:spPr>
        <p:txBody>
          <a:bodyPr spcFirstLastPara="1" wrap="square" lIns="91425" tIns="91425" rIns="91425" bIns="91425" anchor="b" anchorCtr="0">
            <a:noAutofit/>
          </a:bodyPr>
          <a:lstStyle/>
          <a:p>
            <a:pPr lvl="0"/>
            <a:r>
              <a:rPr lang="en-US" dirty="0">
                <a:solidFill>
                  <a:srgbClr val="002060"/>
                </a:solidFill>
              </a:rPr>
              <a:t>Model – FB-Prophet + peak indication</a:t>
            </a:r>
          </a:p>
        </p:txBody>
      </p:sp>
      <p:cxnSp>
        <p:nvCxnSpPr>
          <p:cNvPr id="336" name="Google Shape;336;p40"/>
          <p:cNvCxnSpPr/>
          <p:nvPr/>
        </p:nvCxnSpPr>
        <p:spPr>
          <a:xfrm rot="10800000" flipH="1">
            <a:off x="0" y="104881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10" name="TextBox 9">
            <a:extLst>
              <a:ext uri="{FF2B5EF4-FFF2-40B4-BE49-F238E27FC236}">
                <a16:creationId xmlns:a16="http://schemas.microsoft.com/office/drawing/2014/main" id="{875FA6DF-14BC-ED4B-A5F7-550CF248BDEE}"/>
              </a:ext>
            </a:extLst>
          </p:cNvPr>
          <p:cNvSpPr txBox="1"/>
          <p:nvPr/>
        </p:nvSpPr>
        <p:spPr>
          <a:xfrm>
            <a:off x="90651" y="4345431"/>
            <a:ext cx="90533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SzPct val="130000"/>
              <a:buFont typeface="Arial" panose="020B0604020202020204" pitchFamily="34" charset="0"/>
              <a:buChar char="•"/>
            </a:pPr>
            <a:r>
              <a:rPr lang="en-US" dirty="0">
                <a:latin typeface="Times New Roman"/>
                <a:cs typeface="Times New Roman"/>
              </a:rPr>
              <a:t>External features used : Job Openings Rate, Hiring Rate, Total Separations Rate, Unemployment Rate, Inflation Rate</a:t>
            </a:r>
          </a:p>
          <a:p>
            <a:pPr marL="285750" indent="-285750">
              <a:buSzPct val="130000"/>
              <a:buFont typeface="Arial" panose="020B0604020202020204" pitchFamily="34" charset="0"/>
              <a:buChar char="•"/>
            </a:pPr>
            <a:r>
              <a:rPr lang="en-US" b="1" dirty="0">
                <a:latin typeface="Times New Roman"/>
                <a:cs typeface="Times New Roman"/>
              </a:rPr>
              <a:t>Holidays/Peak events </a:t>
            </a:r>
            <a:r>
              <a:rPr lang="en-US" dirty="0">
                <a:latin typeface="Times New Roman"/>
                <a:cs typeface="Times New Roman"/>
              </a:rPr>
              <a:t>indication applied both on </a:t>
            </a:r>
            <a:r>
              <a:rPr lang="en-US" b="1" dirty="0">
                <a:latin typeface="Times New Roman"/>
                <a:cs typeface="Times New Roman"/>
              </a:rPr>
              <a:t>train </a:t>
            </a:r>
            <a:r>
              <a:rPr lang="en-US" dirty="0">
                <a:latin typeface="Times New Roman"/>
                <a:cs typeface="Times New Roman"/>
              </a:rPr>
              <a:t>and </a:t>
            </a:r>
            <a:r>
              <a:rPr lang="en-US" b="1" dirty="0">
                <a:latin typeface="Times New Roman"/>
                <a:cs typeface="Times New Roman"/>
              </a:rPr>
              <a:t>test periods</a:t>
            </a:r>
          </a:p>
        </p:txBody>
      </p:sp>
      <p:grpSp>
        <p:nvGrpSpPr>
          <p:cNvPr id="3" name="Group 2">
            <a:extLst>
              <a:ext uri="{FF2B5EF4-FFF2-40B4-BE49-F238E27FC236}">
                <a16:creationId xmlns:a16="http://schemas.microsoft.com/office/drawing/2014/main" id="{4E9A54B8-E383-4045-81FA-8ED0662600FB}"/>
              </a:ext>
            </a:extLst>
          </p:cNvPr>
          <p:cNvGrpSpPr/>
          <p:nvPr/>
        </p:nvGrpSpPr>
        <p:grpSpPr>
          <a:xfrm>
            <a:off x="90651" y="1362058"/>
            <a:ext cx="6439364" cy="2901339"/>
            <a:chOff x="83890" y="1152558"/>
            <a:chExt cx="6439364" cy="2901339"/>
          </a:xfrm>
        </p:grpSpPr>
        <p:pic>
          <p:nvPicPr>
            <p:cNvPr id="2" name="Picture 2">
              <a:extLst>
                <a:ext uri="{FF2B5EF4-FFF2-40B4-BE49-F238E27FC236}">
                  <a16:creationId xmlns:a16="http://schemas.microsoft.com/office/drawing/2014/main" id="{C7531C84-4880-B84C-87C1-64E75D6EC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0" y="1152558"/>
              <a:ext cx="6439364" cy="29013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6A907C-3844-3E4E-9854-1CB435104074}"/>
                </a:ext>
              </a:extLst>
            </p:cNvPr>
            <p:cNvPicPr>
              <a:picLocks noChangeAspect="1"/>
            </p:cNvPicPr>
            <p:nvPr/>
          </p:nvPicPr>
          <p:blipFill>
            <a:blip r:embed="rId4"/>
            <a:stretch>
              <a:fillRect/>
            </a:stretch>
          </p:blipFill>
          <p:spPr>
            <a:xfrm>
              <a:off x="3196983" y="3842118"/>
              <a:ext cx="526301" cy="201374"/>
            </a:xfrm>
            <a:prstGeom prst="rect">
              <a:avLst/>
            </a:prstGeom>
          </p:spPr>
        </p:pic>
      </p:grpSp>
      <p:graphicFrame>
        <p:nvGraphicFramePr>
          <p:cNvPr id="15" name="Table 5">
            <a:extLst>
              <a:ext uri="{FF2B5EF4-FFF2-40B4-BE49-F238E27FC236}">
                <a16:creationId xmlns:a16="http://schemas.microsoft.com/office/drawing/2014/main" id="{D96D1D59-16E9-8841-98F9-67FCA2168D21}"/>
              </a:ext>
            </a:extLst>
          </p:cNvPr>
          <p:cNvGraphicFramePr>
            <a:graphicFrameLocks noGrp="1"/>
          </p:cNvGraphicFramePr>
          <p:nvPr>
            <p:extLst>
              <p:ext uri="{D42A27DB-BD31-4B8C-83A1-F6EECF244321}">
                <p14:modId xmlns:p14="http://schemas.microsoft.com/office/powerpoint/2010/main" val="1279577341"/>
              </p:ext>
            </p:extLst>
          </p:nvPr>
        </p:nvGraphicFramePr>
        <p:xfrm>
          <a:off x="6663866" y="2310847"/>
          <a:ext cx="2273180" cy="928360"/>
        </p:xfrm>
        <a:graphic>
          <a:graphicData uri="http://schemas.openxmlformats.org/drawingml/2006/table">
            <a:tbl>
              <a:tblPr firstRow="1" bandRow="1">
                <a:tableStyleId>{2B1140AF-05D1-426F-B391-4125069718B8}</a:tableStyleId>
              </a:tblPr>
              <a:tblGrid>
                <a:gridCol w="1034040">
                  <a:extLst>
                    <a:ext uri="{9D8B030D-6E8A-4147-A177-3AD203B41FA5}">
                      <a16:colId xmlns:a16="http://schemas.microsoft.com/office/drawing/2014/main" val="1202500060"/>
                    </a:ext>
                  </a:extLst>
                </a:gridCol>
                <a:gridCol w="1239140">
                  <a:extLst>
                    <a:ext uri="{9D8B030D-6E8A-4147-A177-3AD203B41FA5}">
                      <a16:colId xmlns:a16="http://schemas.microsoft.com/office/drawing/2014/main" val="3011215334"/>
                    </a:ext>
                  </a:extLst>
                </a:gridCol>
              </a:tblGrid>
              <a:tr h="282012">
                <a:tc>
                  <a:txBody>
                    <a:bodyPr/>
                    <a:lstStyle/>
                    <a:p>
                      <a:r>
                        <a:rPr lang="en-US" sz="1300" b="1" dirty="0">
                          <a:solidFill>
                            <a:schemeClr val="bg1"/>
                          </a:solidFill>
                          <a:latin typeface="Times New Roman"/>
                          <a:cs typeface="Times New Roman"/>
                        </a:rPr>
                        <a:t>Test MAPE</a:t>
                      </a:r>
                      <a:endParaRPr lang="en-CN" sz="1300" b="1" dirty="0">
                        <a:solidFill>
                          <a:schemeClr val="bg1"/>
                        </a:solidFill>
                      </a:endParaRPr>
                    </a:p>
                  </a:txBody>
                  <a:tcPr>
                    <a:solidFill>
                      <a:srgbClr val="153AB7"/>
                    </a:solidFill>
                  </a:tcPr>
                </a:tc>
                <a:tc>
                  <a:txBody>
                    <a:bodyPr/>
                    <a:lstStyle/>
                    <a:p>
                      <a:r>
                        <a:rPr lang="en-US" sz="1300">
                          <a:latin typeface="Times New Roman"/>
                          <a:cs typeface="Times New Roman"/>
                        </a:rPr>
                        <a:t>0.049 (4.9%)</a:t>
                      </a:r>
                      <a:endParaRPr lang="en-CN" sz="1300" dirty="0"/>
                    </a:p>
                  </a:txBody>
                  <a:tcPr/>
                </a:tc>
                <a:extLst>
                  <a:ext uri="{0D108BD9-81ED-4DB2-BD59-A6C34878D82A}">
                    <a16:rowId xmlns:a16="http://schemas.microsoft.com/office/drawing/2014/main" val="2151130316"/>
                  </a:ext>
                </a:extLst>
              </a:tr>
              <a:tr h="310854">
                <a:tc>
                  <a:txBody>
                    <a:bodyPr/>
                    <a:lstStyle/>
                    <a:p>
                      <a:r>
                        <a:rPr lang="en-US" sz="1300" b="1" dirty="0">
                          <a:solidFill>
                            <a:schemeClr val="bg1"/>
                          </a:solidFill>
                          <a:latin typeface="Times New Roman"/>
                          <a:cs typeface="Times New Roman"/>
                        </a:rPr>
                        <a:t>Test MAE</a:t>
                      </a:r>
                      <a:endParaRPr lang="en-CN" sz="1300" b="1" dirty="0">
                        <a:solidFill>
                          <a:schemeClr val="bg1"/>
                        </a:solidFill>
                      </a:endParaRPr>
                    </a:p>
                  </a:txBody>
                  <a:tcPr>
                    <a:solidFill>
                      <a:srgbClr val="153AB7"/>
                    </a:solidFill>
                  </a:tcPr>
                </a:tc>
                <a:tc>
                  <a:txBody>
                    <a:bodyPr/>
                    <a:lstStyle/>
                    <a:p>
                      <a:r>
                        <a:rPr lang="en-US" sz="1300" dirty="0">
                          <a:latin typeface="Times New Roman"/>
                          <a:cs typeface="Times New Roman"/>
                        </a:rPr>
                        <a:t>$13.33 million</a:t>
                      </a:r>
                      <a:endParaRPr lang="en-CN" sz="1300" dirty="0"/>
                    </a:p>
                  </a:txBody>
                  <a:tcPr/>
                </a:tc>
                <a:extLst>
                  <a:ext uri="{0D108BD9-81ED-4DB2-BD59-A6C34878D82A}">
                    <a16:rowId xmlns:a16="http://schemas.microsoft.com/office/drawing/2014/main" val="2136625468"/>
                  </a:ext>
                </a:extLst>
              </a:tr>
              <a:tr h="327946">
                <a:tc>
                  <a:txBody>
                    <a:bodyPr/>
                    <a:lstStyle/>
                    <a:p>
                      <a:r>
                        <a:rPr lang="en-US" sz="1300" b="1" dirty="0">
                          <a:solidFill>
                            <a:schemeClr val="bg1"/>
                          </a:solidFill>
                          <a:latin typeface="Times New Roman"/>
                          <a:cs typeface="Times New Roman"/>
                        </a:rPr>
                        <a:t>Test RMSE</a:t>
                      </a:r>
                      <a:endParaRPr lang="en-CN" sz="1300" b="1" dirty="0">
                        <a:solidFill>
                          <a:schemeClr val="bg1"/>
                        </a:solidFill>
                      </a:endParaRPr>
                    </a:p>
                  </a:txBody>
                  <a:tcPr>
                    <a:solidFill>
                      <a:srgbClr val="153AB7"/>
                    </a:solidFill>
                  </a:tcPr>
                </a:tc>
                <a:tc>
                  <a:txBody>
                    <a:bodyPr/>
                    <a:lstStyle/>
                    <a:p>
                      <a:r>
                        <a:rPr lang="en-US" sz="1300" dirty="0">
                          <a:latin typeface="Times New Roman"/>
                          <a:cs typeface="Times New Roman"/>
                        </a:rPr>
                        <a:t>$15.98 million</a:t>
                      </a:r>
                      <a:endParaRPr lang="en-CN" sz="1300" dirty="0"/>
                    </a:p>
                  </a:txBody>
                  <a:tcPr/>
                </a:tc>
                <a:extLst>
                  <a:ext uri="{0D108BD9-81ED-4DB2-BD59-A6C34878D82A}">
                    <a16:rowId xmlns:a16="http://schemas.microsoft.com/office/drawing/2014/main" val="1462316988"/>
                  </a:ext>
                </a:extLst>
              </a:tr>
            </a:tbl>
          </a:graphicData>
        </a:graphic>
      </p:graphicFrame>
      <p:sp>
        <p:nvSpPr>
          <p:cNvPr id="12" name="Slide Number Placeholder 1">
            <a:extLst>
              <a:ext uri="{FF2B5EF4-FFF2-40B4-BE49-F238E27FC236}">
                <a16:creationId xmlns:a16="http://schemas.microsoft.com/office/drawing/2014/main" id="{6B762C53-BA0A-E740-B8D7-3915E2C3FE65}"/>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30</a:t>
            </a:fld>
            <a:endParaRPr lang="es" dirty="0"/>
          </a:p>
        </p:txBody>
      </p:sp>
    </p:spTree>
    <p:extLst>
      <p:ext uri="{BB962C8B-B14F-4D97-AF65-F5344CB8AC3E}">
        <p14:creationId xmlns:p14="http://schemas.microsoft.com/office/powerpoint/2010/main" val="21728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aphicFrame>
        <p:nvGraphicFramePr>
          <p:cNvPr id="647" name="Google Shape;647;p30"/>
          <p:cNvGraphicFramePr/>
          <p:nvPr>
            <p:extLst>
              <p:ext uri="{D42A27DB-BD31-4B8C-83A1-F6EECF244321}">
                <p14:modId xmlns:p14="http://schemas.microsoft.com/office/powerpoint/2010/main" val="4233057993"/>
              </p:ext>
            </p:extLst>
          </p:nvPr>
        </p:nvGraphicFramePr>
        <p:xfrm>
          <a:off x="457200" y="1576651"/>
          <a:ext cx="8228976" cy="3088000"/>
        </p:xfrm>
        <a:graphic>
          <a:graphicData uri="http://schemas.openxmlformats.org/drawingml/2006/table">
            <a:tbl>
              <a:tblPr>
                <a:noFill/>
              </a:tblPr>
              <a:tblGrid>
                <a:gridCol w="1539451">
                  <a:extLst>
                    <a:ext uri="{9D8B030D-6E8A-4147-A177-3AD203B41FA5}">
                      <a16:colId xmlns:a16="http://schemas.microsoft.com/office/drawing/2014/main" val="20000"/>
                    </a:ext>
                  </a:extLst>
                </a:gridCol>
                <a:gridCol w="1996275">
                  <a:extLst>
                    <a:ext uri="{9D8B030D-6E8A-4147-A177-3AD203B41FA5}">
                      <a16:colId xmlns:a16="http://schemas.microsoft.com/office/drawing/2014/main" val="20001"/>
                    </a:ext>
                  </a:extLst>
                </a:gridCol>
                <a:gridCol w="1432175">
                  <a:extLst>
                    <a:ext uri="{9D8B030D-6E8A-4147-A177-3AD203B41FA5}">
                      <a16:colId xmlns:a16="http://schemas.microsoft.com/office/drawing/2014/main" val="20002"/>
                    </a:ext>
                  </a:extLst>
                </a:gridCol>
                <a:gridCol w="1529475">
                  <a:extLst>
                    <a:ext uri="{9D8B030D-6E8A-4147-A177-3AD203B41FA5}">
                      <a16:colId xmlns:a16="http://schemas.microsoft.com/office/drawing/2014/main" val="20003"/>
                    </a:ext>
                  </a:extLst>
                </a:gridCol>
                <a:gridCol w="1731600">
                  <a:extLst>
                    <a:ext uri="{9D8B030D-6E8A-4147-A177-3AD203B41FA5}">
                      <a16:colId xmlns:a16="http://schemas.microsoft.com/office/drawing/2014/main" val="20004"/>
                    </a:ext>
                  </a:extLst>
                </a:gridCol>
              </a:tblGrid>
              <a:tr h="419725">
                <a:tc>
                  <a:txBody>
                    <a:bodyPr/>
                    <a:lstStyle/>
                    <a:p>
                      <a:pPr marL="0" marR="0" lvl="0" indent="0" algn="ctr" rtl="0">
                        <a:lnSpc>
                          <a:spcPct val="100000"/>
                        </a:lnSpc>
                        <a:spcBef>
                          <a:spcPts val="0"/>
                        </a:spcBef>
                        <a:spcAft>
                          <a:spcPts val="0"/>
                        </a:spcAft>
                        <a:buClr>
                          <a:srgbClr val="000000"/>
                        </a:buClr>
                        <a:buSzPts val="1300"/>
                        <a:buFont typeface="Arial"/>
                        <a:buNone/>
                      </a:pPr>
                      <a:r>
                        <a:rPr lang="en-US" sz="1600" b="1" i="0" u="none" strike="noStrike" cap="none" dirty="0">
                          <a:solidFill>
                            <a:schemeClr val="dk1"/>
                          </a:solidFill>
                          <a:latin typeface="Montserrat"/>
                          <a:ea typeface="Montserrat"/>
                          <a:cs typeface="Montserrat"/>
                          <a:sym typeface="Montserrat"/>
                        </a:rPr>
                        <a:t>MODEL</a:t>
                      </a:r>
                      <a:endParaRPr sz="1600" b="1" i="0" u="none" strike="noStrike" cap="none" dirty="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600" b="1" u="none" strike="noStrike" cap="none" dirty="0">
                          <a:solidFill>
                            <a:schemeClr val="dk1"/>
                          </a:solidFill>
                          <a:latin typeface="Montserrat"/>
                          <a:ea typeface="Montserrat"/>
                          <a:cs typeface="Montserrat"/>
                          <a:sym typeface="Montserrat"/>
                        </a:rPr>
                        <a:t>Inputs</a:t>
                      </a:r>
                      <a:endParaRPr sz="1600" b="1" u="none" strike="noStrike" cap="none" dirty="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600" b="1" u="none" strike="noStrike" cap="none">
                          <a:solidFill>
                            <a:schemeClr val="dk1"/>
                          </a:solidFill>
                          <a:latin typeface="Montserrat"/>
                          <a:ea typeface="Montserrat"/>
                          <a:cs typeface="Montserrat"/>
                          <a:sym typeface="Montserrat"/>
                        </a:rPr>
                        <a:t>MAPE</a:t>
                      </a:r>
                      <a:endParaRPr sz="1600" b="1"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600" b="1" u="none" strike="noStrike" cap="none">
                          <a:solidFill>
                            <a:schemeClr val="dk1"/>
                          </a:solidFill>
                          <a:latin typeface="Montserrat"/>
                          <a:ea typeface="Montserrat"/>
                          <a:cs typeface="Montserrat"/>
                          <a:sym typeface="Montserrat"/>
                        </a:rPr>
                        <a:t>Threshold</a:t>
                      </a:r>
                      <a:endParaRPr sz="1600" b="1"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600" b="1" u="none" strike="noStrike" cap="none">
                          <a:solidFill>
                            <a:schemeClr val="dk1"/>
                          </a:solidFill>
                          <a:latin typeface="Montserrat"/>
                          <a:ea typeface="Montserrat"/>
                          <a:cs typeface="Montserrat"/>
                          <a:sym typeface="Montserrat"/>
                        </a:rPr>
                        <a:t>Interpretation</a:t>
                      </a:r>
                      <a:endParaRPr sz="1600" b="1"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6100">
                <a:tc>
                  <a:txBody>
                    <a:bodyPr/>
                    <a:lstStyle/>
                    <a:p>
                      <a:pPr marL="0" marR="0" lvl="0" indent="0" algn="ctr" rtl="0">
                        <a:lnSpc>
                          <a:spcPct val="100000"/>
                        </a:lnSpc>
                        <a:spcBef>
                          <a:spcPts val="0"/>
                        </a:spcBef>
                        <a:spcAft>
                          <a:spcPts val="0"/>
                        </a:spcAft>
                        <a:buClr>
                          <a:srgbClr val="000000"/>
                        </a:buClr>
                        <a:buSzPts val="1300"/>
                        <a:buFont typeface="Arial"/>
                        <a:buNone/>
                      </a:pPr>
                      <a:r>
                        <a:rPr lang="en-US" b="1" u="none" strike="noStrike" cap="none" dirty="0">
                          <a:solidFill>
                            <a:schemeClr val="dk1"/>
                          </a:solidFill>
                          <a:latin typeface="Montserrat"/>
                          <a:ea typeface="Montserrat"/>
                          <a:cs typeface="Montserrat"/>
                          <a:sym typeface="Montserrat"/>
                        </a:rPr>
                        <a:t>FB-Prophet</a:t>
                      </a:r>
                      <a:endParaRPr sz="1500" dirty="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704"/>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a:solidFill>
                            <a:schemeClr val="dk1"/>
                          </a:solidFill>
                          <a:latin typeface="Montserrat"/>
                          <a:ea typeface="Montserrat"/>
                          <a:cs typeface="Montserrat"/>
                          <a:sym typeface="Montserrat"/>
                        </a:rPr>
                        <a:t>TS data, </a:t>
                      </a:r>
                      <a:endParaRPr sz="160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US" b="1" i="0" u="none" strike="noStrike" cap="none">
                          <a:solidFill>
                            <a:schemeClr val="dk1"/>
                          </a:solidFill>
                          <a:latin typeface="Montserrat"/>
                          <a:ea typeface="Montserrat"/>
                          <a:cs typeface="Montserrat"/>
                          <a:sym typeface="Montserrat"/>
                        </a:rPr>
                        <a:t>external features</a:t>
                      </a:r>
                      <a:endParaRPr sz="160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70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a:ea typeface="Montserrat"/>
                          <a:cs typeface="Montserrat"/>
                          <a:sym typeface="Montserrat"/>
                        </a:rPr>
                        <a:t>4.9%</a:t>
                      </a:r>
                      <a:endParaRPr sz="1800" b="1" i="0"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70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700" b="1" i="0" u="none" strike="noStrike" cap="none">
                          <a:solidFill>
                            <a:schemeClr val="dk1"/>
                          </a:solidFill>
                          <a:latin typeface="Montserrat"/>
                          <a:ea typeface="Montserrat"/>
                          <a:cs typeface="Montserrat"/>
                          <a:sym typeface="Montserrat"/>
                        </a:rPr>
                        <a:t>&lt;5%</a:t>
                      </a:r>
                      <a:endParaRPr sz="17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70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500" b="1" i="0" u="none" strike="noStrike" cap="none" dirty="0">
                          <a:solidFill>
                            <a:schemeClr val="dk1"/>
                          </a:solidFill>
                          <a:latin typeface="Montserrat"/>
                          <a:ea typeface="Montserrat"/>
                          <a:cs typeface="Montserrat"/>
                          <a:sym typeface="Montserrat"/>
                        </a:rPr>
                        <a:t>Highly Accurate</a:t>
                      </a:r>
                      <a:endParaRPr sz="1500" dirty="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704"/>
                    </a:solidFill>
                  </a:tcPr>
                </a:tc>
                <a:extLst>
                  <a:ext uri="{0D108BD9-81ED-4DB2-BD59-A6C34878D82A}">
                    <a16:rowId xmlns:a16="http://schemas.microsoft.com/office/drawing/2014/main" val="10001"/>
                  </a:ext>
                </a:extLst>
              </a:tr>
              <a:tr h="672025">
                <a:tc>
                  <a:txBody>
                    <a:bodyPr/>
                    <a:lstStyle/>
                    <a:p>
                      <a:pPr marL="0" marR="0" lvl="0" indent="0" algn="ctr" rtl="0">
                        <a:lnSpc>
                          <a:spcPct val="100000"/>
                        </a:lnSpc>
                        <a:spcBef>
                          <a:spcPts val="0"/>
                        </a:spcBef>
                        <a:spcAft>
                          <a:spcPts val="0"/>
                        </a:spcAft>
                        <a:buClr>
                          <a:srgbClr val="000000"/>
                        </a:buClr>
                        <a:buSzPts val="1300"/>
                        <a:buFont typeface="Arial"/>
                        <a:buNone/>
                      </a:pPr>
                      <a:r>
                        <a:rPr lang="en-US" b="1" u="none" strike="noStrike" cap="none">
                          <a:solidFill>
                            <a:schemeClr val="dk1"/>
                          </a:solidFill>
                          <a:latin typeface="Montserrat"/>
                          <a:ea typeface="Montserrat"/>
                          <a:cs typeface="Montserrat"/>
                          <a:sym typeface="Montserrat"/>
                        </a:rPr>
                        <a:t>LSTM</a:t>
                      </a:r>
                      <a:endParaRPr sz="150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CF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dirty="0">
                          <a:solidFill>
                            <a:schemeClr val="dk1"/>
                          </a:solidFill>
                          <a:latin typeface="Montserrat"/>
                          <a:ea typeface="Montserrat"/>
                          <a:cs typeface="Montserrat"/>
                          <a:sym typeface="Montserrat"/>
                        </a:rPr>
                        <a:t>TS data</a:t>
                      </a:r>
                      <a:endParaRPr sz="1600" dirty="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CF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a:ea typeface="Montserrat"/>
                          <a:cs typeface="Montserrat"/>
                          <a:sym typeface="Montserrat"/>
                        </a:rPr>
                        <a:t>7.4%</a:t>
                      </a:r>
                      <a:endParaRPr sz="1800" b="1" i="0"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CF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700" b="1" i="0" u="none" strike="noStrike" cap="none">
                          <a:solidFill>
                            <a:schemeClr val="dk1"/>
                          </a:solidFill>
                          <a:latin typeface="Montserrat"/>
                          <a:ea typeface="Montserrat"/>
                          <a:cs typeface="Montserrat"/>
                          <a:sym typeface="Montserrat"/>
                        </a:rPr>
                        <a:t>&lt;10%</a:t>
                      </a:r>
                      <a:endParaRPr sz="17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CF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500" b="1" i="0" u="none" strike="noStrike" cap="none">
                          <a:solidFill>
                            <a:schemeClr val="dk1"/>
                          </a:solidFill>
                          <a:latin typeface="Montserrat"/>
                          <a:ea typeface="Montserrat"/>
                          <a:cs typeface="Montserrat"/>
                          <a:sym typeface="Montserrat"/>
                        </a:rPr>
                        <a:t>Good</a:t>
                      </a:r>
                      <a:endParaRPr sz="15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CFA"/>
                    </a:solidFill>
                  </a:tcPr>
                </a:tc>
                <a:extLst>
                  <a:ext uri="{0D108BD9-81ED-4DB2-BD59-A6C34878D82A}">
                    <a16:rowId xmlns:a16="http://schemas.microsoft.com/office/drawing/2014/main" val="10002"/>
                  </a:ext>
                </a:extLst>
              </a:tr>
              <a:tr h="668425">
                <a:tc>
                  <a:txBody>
                    <a:bodyPr/>
                    <a:lstStyle/>
                    <a:p>
                      <a:pPr marL="0" marR="0" lvl="0" indent="0" algn="ctr" rtl="0">
                        <a:lnSpc>
                          <a:spcPct val="100000"/>
                        </a:lnSpc>
                        <a:spcBef>
                          <a:spcPts val="0"/>
                        </a:spcBef>
                        <a:spcAft>
                          <a:spcPts val="0"/>
                        </a:spcAft>
                        <a:buClr>
                          <a:srgbClr val="000000"/>
                        </a:buClr>
                        <a:buSzPts val="1300"/>
                        <a:buFont typeface="Arial"/>
                        <a:buNone/>
                      </a:pPr>
                      <a:r>
                        <a:rPr lang="en-US" b="1" u="none" strike="noStrike" cap="none">
                          <a:solidFill>
                            <a:schemeClr val="dk1"/>
                          </a:solidFill>
                          <a:latin typeface="Montserrat"/>
                          <a:ea typeface="Montserrat"/>
                          <a:cs typeface="Montserrat"/>
                          <a:sym typeface="Montserrat"/>
                        </a:rPr>
                        <a:t>SARIMA</a:t>
                      </a:r>
                      <a:endParaRPr sz="150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88DE"/>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dirty="0">
                          <a:solidFill>
                            <a:schemeClr val="dk1"/>
                          </a:solidFill>
                          <a:latin typeface="Montserrat"/>
                          <a:ea typeface="Montserrat"/>
                          <a:cs typeface="Montserrat"/>
                          <a:sym typeface="Montserrat"/>
                        </a:rPr>
                        <a:t>TS data, external features</a:t>
                      </a:r>
                      <a:endParaRPr sz="1600" dirty="0">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88DE"/>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a:ea typeface="Montserrat"/>
                          <a:cs typeface="Montserrat"/>
                          <a:sym typeface="Montserrat"/>
                        </a:rPr>
                        <a:t>8.0%</a:t>
                      </a:r>
                      <a:endParaRPr sz="1800" b="1" i="0"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88DE"/>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700" b="1" i="0" u="none" strike="noStrike" cap="none">
                          <a:solidFill>
                            <a:schemeClr val="dk1"/>
                          </a:solidFill>
                          <a:latin typeface="Montserrat"/>
                          <a:ea typeface="Montserrat"/>
                          <a:cs typeface="Montserrat"/>
                          <a:sym typeface="Montserrat"/>
                        </a:rPr>
                        <a:t>&lt;10%</a:t>
                      </a:r>
                      <a:endParaRPr sz="17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88DE"/>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500" b="1" i="0" u="none" strike="noStrike" cap="none">
                          <a:solidFill>
                            <a:schemeClr val="dk1"/>
                          </a:solidFill>
                          <a:latin typeface="Montserrat"/>
                          <a:ea typeface="Montserrat"/>
                          <a:cs typeface="Montserrat"/>
                          <a:sym typeface="Montserrat"/>
                        </a:rPr>
                        <a:t>Good</a:t>
                      </a:r>
                      <a:endParaRPr sz="15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888DE"/>
                    </a:solidFill>
                  </a:tcPr>
                </a:tc>
                <a:extLst>
                  <a:ext uri="{0D108BD9-81ED-4DB2-BD59-A6C34878D82A}">
                    <a16:rowId xmlns:a16="http://schemas.microsoft.com/office/drawing/2014/main" val="10003"/>
                  </a:ext>
                </a:extLst>
              </a:tr>
              <a:tr h="671725">
                <a:tc>
                  <a:txBody>
                    <a:bodyPr/>
                    <a:lstStyle/>
                    <a:p>
                      <a:pPr marL="0" marR="0" lvl="0" indent="0" algn="ctr" rtl="0">
                        <a:lnSpc>
                          <a:spcPct val="100000"/>
                        </a:lnSpc>
                        <a:spcBef>
                          <a:spcPts val="0"/>
                        </a:spcBef>
                        <a:spcAft>
                          <a:spcPts val="0"/>
                        </a:spcAft>
                        <a:buClr>
                          <a:srgbClr val="000000"/>
                        </a:buClr>
                        <a:buSzPts val="1300"/>
                        <a:buFont typeface="Arial"/>
                        <a:buNone/>
                      </a:pPr>
                      <a:r>
                        <a:rPr lang="en-US" b="1" u="none" strike="noStrike" cap="none">
                          <a:solidFill>
                            <a:schemeClr val="dk1"/>
                          </a:solidFill>
                          <a:latin typeface="Montserrat"/>
                          <a:ea typeface="Montserrat"/>
                          <a:cs typeface="Montserrat"/>
                          <a:sym typeface="Montserrat"/>
                        </a:rPr>
                        <a:t>ThymeBoost</a:t>
                      </a:r>
                      <a:endParaRPr b="1"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a:solidFill>
                            <a:schemeClr val="dk1"/>
                          </a:solidFill>
                          <a:latin typeface="Montserrat"/>
                          <a:ea typeface="Montserrat"/>
                          <a:cs typeface="Montserrat"/>
                          <a:sym typeface="Montserrat"/>
                        </a:rPr>
                        <a:t>TS data</a:t>
                      </a:r>
                      <a:endParaRPr b="1" i="0"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a:ea typeface="Montserrat"/>
                          <a:cs typeface="Montserrat"/>
                          <a:sym typeface="Montserrat"/>
                        </a:rPr>
                        <a:t>9.0%</a:t>
                      </a:r>
                      <a:endParaRPr sz="1800" b="1" i="0" u="none" strike="noStrike" cap="none">
                        <a:solidFill>
                          <a:schemeClr val="dk1"/>
                        </a:solidFill>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700" b="1" i="0" u="none" strike="noStrike" cap="none">
                          <a:solidFill>
                            <a:schemeClr val="dk1"/>
                          </a:solidFill>
                          <a:latin typeface="Montserrat"/>
                          <a:ea typeface="Montserrat"/>
                          <a:cs typeface="Montserrat"/>
                          <a:sym typeface="Montserrat"/>
                        </a:rPr>
                        <a:t>&lt;10%</a:t>
                      </a:r>
                      <a:endParaRPr sz="170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500" b="1" i="0" u="none" strike="noStrike" cap="none" dirty="0">
                          <a:solidFill>
                            <a:schemeClr val="dk1"/>
                          </a:solidFill>
                          <a:latin typeface="Montserrat"/>
                          <a:ea typeface="Montserrat"/>
                          <a:cs typeface="Montserrat"/>
                          <a:sym typeface="Montserrat"/>
                        </a:rPr>
                        <a:t>Good</a:t>
                      </a:r>
                      <a:endParaRPr sz="1500" dirty="0">
                        <a:latin typeface="Montserrat"/>
                        <a:ea typeface="Montserrat"/>
                        <a:cs typeface="Montserrat"/>
                        <a:sym typeface="Montserra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10004"/>
                  </a:ext>
                </a:extLst>
              </a:tr>
            </a:tbl>
          </a:graphicData>
        </a:graphic>
      </p:graphicFrame>
      <p:sp>
        <p:nvSpPr>
          <p:cNvPr id="648" name="Google Shape;648;p30"/>
          <p:cNvSpPr txBox="1">
            <a:spLocks noGrp="1"/>
          </p:cNvSpPr>
          <p:nvPr>
            <p:ph type="title"/>
          </p:nvPr>
        </p:nvSpPr>
        <p:spPr>
          <a:xfrm>
            <a:off x="392050" y="534325"/>
            <a:ext cx="7459800" cy="55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300"/>
              <a:buNone/>
            </a:pPr>
            <a:r>
              <a:rPr lang="en-US" sz="2700">
                <a:solidFill>
                  <a:srgbClr val="002060"/>
                </a:solidFill>
              </a:rPr>
              <a:t>Model Comparison</a:t>
            </a:r>
            <a:endParaRPr/>
          </a:p>
        </p:txBody>
      </p:sp>
      <p:sp>
        <p:nvSpPr>
          <p:cNvPr id="4" name="Slide Number Placeholder 1">
            <a:extLst>
              <a:ext uri="{FF2B5EF4-FFF2-40B4-BE49-F238E27FC236}">
                <a16:creationId xmlns:a16="http://schemas.microsoft.com/office/drawing/2014/main" id="{9BDC4827-9EAE-3B4F-B183-B90AA4D07B74}"/>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31</a:t>
            </a:fld>
            <a:endParaRPr lang="e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8" name="Google Shape;358;p43"/>
          <p:cNvSpPr txBox="1">
            <a:spLocks noGrp="1"/>
          </p:cNvSpPr>
          <p:nvPr>
            <p:ph type="title"/>
          </p:nvPr>
        </p:nvSpPr>
        <p:spPr>
          <a:xfrm>
            <a:off x="372149" y="500141"/>
            <a:ext cx="7459800" cy="55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700" dirty="0">
                <a:solidFill>
                  <a:srgbClr val="002060"/>
                </a:solidFill>
              </a:rPr>
              <a:t>Conclusion</a:t>
            </a:r>
          </a:p>
        </p:txBody>
      </p:sp>
      <p:sp>
        <p:nvSpPr>
          <p:cNvPr id="5" name="TextBox 4">
            <a:extLst>
              <a:ext uri="{FF2B5EF4-FFF2-40B4-BE49-F238E27FC236}">
                <a16:creationId xmlns:a16="http://schemas.microsoft.com/office/drawing/2014/main" id="{A75191AF-3E14-5C47-BCFE-38679671942F}"/>
              </a:ext>
            </a:extLst>
          </p:cNvPr>
          <p:cNvSpPr txBox="1"/>
          <p:nvPr/>
        </p:nvSpPr>
        <p:spPr>
          <a:xfrm>
            <a:off x="372149" y="1097411"/>
            <a:ext cx="8064083" cy="3046988"/>
          </a:xfrm>
          <a:prstGeom prst="rect">
            <a:avLst/>
          </a:prstGeom>
          <a:noFill/>
        </p:spPr>
        <p:txBody>
          <a:bodyPr wrap="square" rtlCol="0">
            <a:spAutoFit/>
          </a:bodyPr>
          <a:lstStyle/>
          <a:p>
            <a:endPar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endParaRPr>
          </a:p>
          <a:p>
            <a:pPr marL="285750" indent="-285750">
              <a:buFont typeface="Arial" panose="020B0604020202020204" pitchFamily="34" charset="0"/>
              <a:buChar char="•"/>
            </a:pPr>
            <a:r>
              <a:rPr lang="en-US" altLang="zh-CN"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The increase in GDP, Inflation rate and, Job</a:t>
            </a:r>
            <a:r>
              <a:rPr lang="zh-CN" altLang="en-US"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opening</a:t>
            </a:r>
            <a:r>
              <a:rPr lang="zh-CN" altLang="en-US"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rate may indicate an increase in Paychex revenue</a:t>
            </a:r>
          </a:p>
          <a:p>
            <a:pPr marL="285750" indent="-285750">
              <a:buFont typeface="Arial" panose="020B0604020202020204" pitchFamily="34" charset="0"/>
              <a:buChar char="•"/>
            </a:pPr>
            <a:endPar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endParaRPr>
          </a:p>
          <a:p>
            <a:pPr marL="285750" indent="-285750">
              <a:buFont typeface="Arial" panose="020B0604020202020204" pitchFamily="34" charset="0"/>
              <a:buChar char="•"/>
            </a:pPr>
            <a:endPar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endParaRPr>
          </a:p>
          <a:p>
            <a:pPr marL="285750" indent="-285750">
              <a:buFont typeface="Arial" panose="020B0604020202020204" pitchFamily="34" charset="0"/>
              <a:buChar char="•"/>
            </a:pPr>
            <a:r>
              <a:rPr 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FB-Prophet</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has</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the</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best</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performance</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with</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4.9%</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of</a:t>
            </a:r>
            <a:r>
              <a:rPr lang="zh-CN" altLang="en-US"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rPr>
              <a:t>MAPE</a:t>
            </a:r>
          </a:p>
          <a:p>
            <a:pPr marL="285750" indent="-285750">
              <a:buFont typeface="Arial" panose="020B0604020202020204" pitchFamily="34" charset="0"/>
              <a:buChar char="•"/>
            </a:pPr>
            <a:endPar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endParaRPr>
          </a:p>
          <a:p>
            <a:endParaRPr lang="en-US" altLang="zh-CN" sz="1600" b="1" dirty="0">
              <a:solidFill>
                <a:srgbClr val="252525"/>
              </a:solidFill>
              <a:latin typeface="Times New Roman" panose="02020603050405020304" pitchFamily="18" charset="0"/>
              <a:ea typeface="Montserrat ExtraBold"/>
              <a:cs typeface="Times New Roman" panose="02020603050405020304" pitchFamily="18" charset="0"/>
              <a:sym typeface="Montserrat ExtraBold"/>
            </a:endParaRPr>
          </a:p>
          <a:p>
            <a:pPr marL="285750" indent="-285750">
              <a:buFont typeface="Arial" panose="020B0604020202020204" pitchFamily="34" charset="0"/>
              <a:buChar char="•"/>
            </a:pPr>
            <a:r>
              <a:rPr lang="en-US" altLang="zh-CN"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Potential revenue growth opportunities in</a:t>
            </a:r>
            <a:r>
              <a:rPr lang="zh-CN" altLang="en-US"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 </a:t>
            </a:r>
            <a:r>
              <a:rPr lang="en-US" altLang="zh-CN" sz="1600" b="1" dirty="0">
                <a:solidFill>
                  <a:schemeClr val="tx1"/>
                </a:solidFill>
                <a:latin typeface="Times New Roman" panose="02020603050405020304" pitchFamily="18" charset="0"/>
                <a:ea typeface="Montserrat ExtraBold"/>
                <a:cs typeface="Times New Roman" panose="02020603050405020304" pitchFamily="18" charset="0"/>
                <a:sym typeface="Montserrat ExtraBold"/>
              </a:rPr>
              <a:t>Texas and Illinois. (enhance marketing activities)</a:t>
            </a:r>
          </a:p>
          <a:p>
            <a:pPr marL="285750" indent="-285750">
              <a:buFont typeface="Arial" panose="020B0604020202020204" pitchFamily="34" charset="0"/>
              <a:buChar char="•"/>
            </a:pPr>
            <a:endParaRPr lang="en-CN" sz="1600" b="1"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N" sz="1600" b="1" dirty="0">
                <a:solidFill>
                  <a:schemeClr val="tx1"/>
                </a:solidFill>
                <a:latin typeface="Times New Roman" panose="02020603050405020304" pitchFamily="18" charset="0"/>
                <a:cs typeface="Times New Roman" panose="02020603050405020304" pitchFamily="18" charset="0"/>
              </a:rPr>
              <a:t>Potential opportunities in construction industry</a:t>
            </a:r>
          </a:p>
        </p:txBody>
      </p:sp>
      <p:pic>
        <p:nvPicPr>
          <p:cNvPr id="6" name="Picture 5" descr="Logo&#10;&#10;Description automatically generated">
            <a:extLst>
              <a:ext uri="{FF2B5EF4-FFF2-40B4-BE49-F238E27FC236}">
                <a16:creationId xmlns:a16="http://schemas.microsoft.com/office/drawing/2014/main" id="{5FAA488A-E076-A842-8839-C84425E05846}"/>
              </a:ext>
            </a:extLst>
          </p:cNvPr>
          <p:cNvPicPr>
            <a:picLocks noChangeAspect="1"/>
          </p:cNvPicPr>
          <p:nvPr/>
        </p:nvPicPr>
        <p:blipFill>
          <a:blip r:embed="rId3"/>
          <a:stretch>
            <a:fillRect/>
          </a:stretch>
        </p:blipFill>
        <p:spPr>
          <a:xfrm>
            <a:off x="6014578" y="3405735"/>
            <a:ext cx="2545936" cy="1691595"/>
          </a:xfrm>
          <a:prstGeom prst="rect">
            <a:avLst/>
          </a:prstGeom>
          <a:ln>
            <a:noFill/>
          </a:ln>
          <a:effectLst>
            <a:softEdge rad="112500"/>
          </a:effectLst>
        </p:spPr>
      </p:pic>
      <p:sp>
        <p:nvSpPr>
          <p:cNvPr id="7" name="Slide Number Placeholder 1">
            <a:extLst>
              <a:ext uri="{FF2B5EF4-FFF2-40B4-BE49-F238E27FC236}">
                <a16:creationId xmlns:a16="http://schemas.microsoft.com/office/drawing/2014/main" id="{E93B54BF-40A9-1B4F-8B5E-8D775BE2C3D6}"/>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32</a:t>
            </a:fld>
            <a:endParaRPr lang="e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438800" y="1489375"/>
            <a:ext cx="4322400" cy="1585200"/>
          </a:xfrm>
          <a:prstGeom prst="rect">
            <a:avLst/>
          </a:prstGeom>
        </p:spPr>
        <p:txBody>
          <a:bodyPr spcFirstLastPara="1" wrap="square" lIns="91425" tIns="91425" rIns="91425" bIns="91425" anchor="b" anchorCtr="0">
            <a:noAutofit/>
          </a:bodyPr>
          <a:lstStyle/>
          <a:p>
            <a:pPr>
              <a:buClr>
                <a:srgbClr val="000000"/>
              </a:buClr>
              <a:buSzPts val="1100"/>
            </a:pPr>
            <a:r>
              <a:rPr lang="es" dirty="0">
                <a:solidFill>
                  <a:srgbClr val="90CCFA"/>
                </a:solidFill>
              </a:rPr>
              <a:t>4.</a:t>
            </a:r>
            <a:r>
              <a:rPr lang="es" dirty="0"/>
              <a:t> </a:t>
            </a:r>
            <a:r>
              <a:rPr lang="en-US" dirty="0">
                <a:solidFill>
                  <a:srgbClr val="002060"/>
                </a:solidFill>
              </a:rPr>
              <a:t>Future Work</a:t>
            </a:r>
          </a:p>
        </p:txBody>
      </p:sp>
      <p:pic>
        <p:nvPicPr>
          <p:cNvPr id="3" name="Picture 2">
            <a:extLst>
              <a:ext uri="{FF2B5EF4-FFF2-40B4-BE49-F238E27FC236}">
                <a16:creationId xmlns:a16="http://schemas.microsoft.com/office/drawing/2014/main" id="{0FF5B355-5049-2D4E-9B76-AF66275199AE}"/>
              </a:ext>
            </a:extLst>
          </p:cNvPr>
          <p:cNvPicPr>
            <a:picLocks noChangeAspect="1"/>
          </p:cNvPicPr>
          <p:nvPr/>
        </p:nvPicPr>
        <p:blipFill>
          <a:blip r:embed="rId3"/>
          <a:stretch>
            <a:fillRect/>
          </a:stretch>
        </p:blipFill>
        <p:spPr>
          <a:xfrm>
            <a:off x="5206914" y="1882878"/>
            <a:ext cx="3568588" cy="2004357"/>
          </a:xfrm>
          <a:prstGeom prst="rect">
            <a:avLst/>
          </a:prstGeom>
        </p:spPr>
      </p:pic>
      <p:sp>
        <p:nvSpPr>
          <p:cNvPr id="2" name="Slide Number Placeholder 1">
            <a:extLst>
              <a:ext uri="{FF2B5EF4-FFF2-40B4-BE49-F238E27FC236}">
                <a16:creationId xmlns:a16="http://schemas.microsoft.com/office/drawing/2014/main" id="{EAE506AF-4881-D04D-A589-4B6261FFE90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33</a:t>
            </a:fld>
            <a:endParaRPr lang="es"/>
          </a:p>
        </p:txBody>
      </p:sp>
    </p:spTree>
    <p:extLst>
      <p:ext uri="{BB962C8B-B14F-4D97-AF65-F5344CB8AC3E}">
        <p14:creationId xmlns:p14="http://schemas.microsoft.com/office/powerpoint/2010/main" val="167813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28">
            <a:extLst>
              <a:ext uri="{FF2B5EF4-FFF2-40B4-BE49-F238E27FC236}">
                <a16:creationId xmlns:a16="http://schemas.microsoft.com/office/drawing/2014/main" id="{A98BE949-BB4E-A648-A78A-573662DEE565}"/>
              </a:ext>
            </a:extLst>
          </p:cNvPr>
          <p:cNvSpPr txBox="1">
            <a:spLocks noGrp="1"/>
          </p:cNvSpPr>
          <p:nvPr>
            <p:ph type="title"/>
          </p:nvPr>
        </p:nvSpPr>
        <p:spPr>
          <a:xfrm>
            <a:off x="197030" y="165539"/>
            <a:ext cx="7498800" cy="891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rgbClr val="002060"/>
                </a:solidFill>
              </a:rPr>
              <a:t>Future works</a:t>
            </a:r>
          </a:p>
        </p:txBody>
      </p:sp>
      <p:graphicFrame>
        <p:nvGraphicFramePr>
          <p:cNvPr id="4" name="Diagram 3">
            <a:extLst>
              <a:ext uri="{FF2B5EF4-FFF2-40B4-BE49-F238E27FC236}">
                <a16:creationId xmlns:a16="http://schemas.microsoft.com/office/drawing/2014/main" id="{2CA94437-FFD8-F141-98CC-735795C58737}"/>
              </a:ext>
            </a:extLst>
          </p:cNvPr>
          <p:cNvGraphicFramePr/>
          <p:nvPr>
            <p:extLst>
              <p:ext uri="{D42A27DB-BD31-4B8C-83A1-F6EECF244321}">
                <p14:modId xmlns:p14="http://schemas.microsoft.com/office/powerpoint/2010/main" val="3269447866"/>
              </p:ext>
            </p:extLst>
          </p:nvPr>
        </p:nvGraphicFramePr>
        <p:xfrm>
          <a:off x="1830616" y="1490998"/>
          <a:ext cx="5865214" cy="658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A0D3E68E-DA75-774B-9709-0832BB075651}"/>
              </a:ext>
            </a:extLst>
          </p:cNvPr>
          <p:cNvGraphicFramePr/>
          <p:nvPr>
            <p:extLst>
              <p:ext uri="{D42A27DB-BD31-4B8C-83A1-F6EECF244321}">
                <p14:modId xmlns:p14="http://schemas.microsoft.com/office/powerpoint/2010/main" val="1984609138"/>
              </p:ext>
            </p:extLst>
          </p:nvPr>
        </p:nvGraphicFramePr>
        <p:xfrm>
          <a:off x="1830616" y="2571750"/>
          <a:ext cx="5865212" cy="6580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3CAC522F-F68B-654A-B272-B44160DAFC6D}"/>
              </a:ext>
            </a:extLst>
          </p:cNvPr>
          <p:cNvGraphicFramePr/>
          <p:nvPr>
            <p:extLst>
              <p:ext uri="{D42A27DB-BD31-4B8C-83A1-F6EECF244321}">
                <p14:modId xmlns:p14="http://schemas.microsoft.com/office/powerpoint/2010/main" val="2944480220"/>
              </p:ext>
            </p:extLst>
          </p:nvPr>
        </p:nvGraphicFramePr>
        <p:xfrm>
          <a:off x="1830615" y="3626194"/>
          <a:ext cx="5865213" cy="65802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extBox 1">
            <a:extLst>
              <a:ext uri="{FF2B5EF4-FFF2-40B4-BE49-F238E27FC236}">
                <a16:creationId xmlns:a16="http://schemas.microsoft.com/office/drawing/2014/main" id="{A76BFD55-8924-1F4B-9DD8-CBA14B926170}"/>
              </a:ext>
            </a:extLst>
          </p:cNvPr>
          <p:cNvSpPr txBox="1"/>
          <p:nvPr/>
        </p:nvSpPr>
        <p:spPr>
          <a:xfrm>
            <a:off x="978876" y="1558402"/>
            <a:ext cx="851740" cy="523220"/>
          </a:xfrm>
          <a:prstGeom prst="rect">
            <a:avLst/>
          </a:prstGeom>
          <a:noFill/>
        </p:spPr>
        <p:txBody>
          <a:bodyPr wrap="square" rtlCol="0">
            <a:spAutoFit/>
          </a:bodyPr>
          <a:lstStyle/>
          <a:p>
            <a:r>
              <a:rPr lang="en-US" altLang="zh-CN" sz="2800" b="1" dirty="0">
                <a:solidFill>
                  <a:srgbClr val="B2D8EF"/>
                </a:solidFill>
                <a:latin typeface="Montserrat" pitchFamily="2" charset="77"/>
              </a:rPr>
              <a:t>01</a:t>
            </a:r>
            <a:endParaRPr lang="en-CN" sz="2800" b="1" dirty="0">
              <a:solidFill>
                <a:srgbClr val="B2D8EF"/>
              </a:solidFill>
              <a:latin typeface="Montserrat" pitchFamily="2" charset="77"/>
            </a:endParaRPr>
          </a:p>
        </p:txBody>
      </p:sp>
      <p:sp>
        <p:nvSpPr>
          <p:cNvPr id="13" name="TextBox 12">
            <a:extLst>
              <a:ext uri="{FF2B5EF4-FFF2-40B4-BE49-F238E27FC236}">
                <a16:creationId xmlns:a16="http://schemas.microsoft.com/office/drawing/2014/main" id="{08236030-41C5-2548-B452-4354ED4773C3}"/>
              </a:ext>
            </a:extLst>
          </p:cNvPr>
          <p:cNvSpPr txBox="1"/>
          <p:nvPr/>
        </p:nvSpPr>
        <p:spPr>
          <a:xfrm>
            <a:off x="978876" y="2658163"/>
            <a:ext cx="851740" cy="523220"/>
          </a:xfrm>
          <a:prstGeom prst="rect">
            <a:avLst/>
          </a:prstGeom>
          <a:noFill/>
        </p:spPr>
        <p:txBody>
          <a:bodyPr wrap="square" rtlCol="0">
            <a:spAutoFit/>
          </a:bodyPr>
          <a:lstStyle/>
          <a:p>
            <a:r>
              <a:rPr lang="en-US" altLang="zh-CN" sz="2800" b="1" dirty="0">
                <a:solidFill>
                  <a:srgbClr val="4888DF"/>
                </a:solidFill>
                <a:latin typeface="Montserrat" pitchFamily="2" charset="77"/>
              </a:rPr>
              <a:t>02</a:t>
            </a:r>
            <a:endParaRPr lang="en-CN" sz="2800" b="1" dirty="0">
              <a:solidFill>
                <a:srgbClr val="4888DF"/>
              </a:solidFill>
              <a:latin typeface="Montserrat" pitchFamily="2" charset="77"/>
            </a:endParaRPr>
          </a:p>
        </p:txBody>
      </p:sp>
      <p:sp>
        <p:nvSpPr>
          <p:cNvPr id="14" name="TextBox 13">
            <a:extLst>
              <a:ext uri="{FF2B5EF4-FFF2-40B4-BE49-F238E27FC236}">
                <a16:creationId xmlns:a16="http://schemas.microsoft.com/office/drawing/2014/main" id="{840C15CB-8374-9946-BE4B-7F962F6B0969}"/>
              </a:ext>
            </a:extLst>
          </p:cNvPr>
          <p:cNvSpPr txBox="1"/>
          <p:nvPr/>
        </p:nvSpPr>
        <p:spPr>
          <a:xfrm>
            <a:off x="978876" y="3761001"/>
            <a:ext cx="851740" cy="523220"/>
          </a:xfrm>
          <a:prstGeom prst="rect">
            <a:avLst/>
          </a:prstGeom>
          <a:noFill/>
        </p:spPr>
        <p:txBody>
          <a:bodyPr wrap="square" rtlCol="0">
            <a:spAutoFit/>
          </a:bodyPr>
          <a:lstStyle/>
          <a:p>
            <a:r>
              <a:rPr lang="en-US" altLang="zh-CN" sz="2800" b="1" dirty="0">
                <a:solidFill>
                  <a:srgbClr val="1141D6"/>
                </a:solidFill>
                <a:latin typeface="Montserrat" pitchFamily="2" charset="77"/>
              </a:rPr>
              <a:t>03</a:t>
            </a:r>
            <a:endParaRPr lang="en-CN" sz="2800" b="1" dirty="0">
              <a:solidFill>
                <a:srgbClr val="1141D6"/>
              </a:solidFill>
              <a:latin typeface="Montserrat" pitchFamily="2" charset="77"/>
            </a:endParaRPr>
          </a:p>
        </p:txBody>
      </p:sp>
      <p:sp>
        <p:nvSpPr>
          <p:cNvPr id="10" name="Slide Number Placeholder 1">
            <a:extLst>
              <a:ext uri="{FF2B5EF4-FFF2-40B4-BE49-F238E27FC236}">
                <a16:creationId xmlns:a16="http://schemas.microsoft.com/office/drawing/2014/main" id="{D04E1D9A-A081-5A43-B174-E61B025AA08F}"/>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34</a:t>
            </a:fld>
            <a:endParaRPr lang="es" dirty="0"/>
          </a:p>
        </p:txBody>
      </p:sp>
    </p:spTree>
    <p:extLst>
      <p:ext uri="{BB962C8B-B14F-4D97-AF65-F5344CB8AC3E}">
        <p14:creationId xmlns:p14="http://schemas.microsoft.com/office/powerpoint/2010/main" val="764976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05;p46">
            <a:extLst>
              <a:ext uri="{FF2B5EF4-FFF2-40B4-BE49-F238E27FC236}">
                <a16:creationId xmlns:a16="http://schemas.microsoft.com/office/drawing/2014/main" id="{46336BC7-22B4-449A-8C51-A4386876ED80}"/>
              </a:ext>
            </a:extLst>
          </p:cNvPr>
          <p:cNvPicPr preferRelativeResize="0"/>
          <p:nvPr/>
        </p:nvPicPr>
        <p:blipFill>
          <a:blip r:embed="rId3">
            <a:alphaModFix/>
          </a:blip>
          <a:stretch>
            <a:fillRect/>
          </a:stretch>
        </p:blipFill>
        <p:spPr>
          <a:xfrm>
            <a:off x="1360350" y="297712"/>
            <a:ext cx="7783650" cy="5143500"/>
          </a:xfrm>
          <a:prstGeom prst="rect">
            <a:avLst/>
          </a:prstGeom>
          <a:noFill/>
          <a:ln>
            <a:noFill/>
          </a:ln>
        </p:spPr>
      </p:pic>
      <p:sp>
        <p:nvSpPr>
          <p:cNvPr id="2" name="标题 1">
            <a:extLst>
              <a:ext uri="{FF2B5EF4-FFF2-40B4-BE49-F238E27FC236}">
                <a16:creationId xmlns:a16="http://schemas.microsoft.com/office/drawing/2014/main" id="{2F36DE9B-F503-4744-B05A-9519C3517BB5}"/>
              </a:ext>
            </a:extLst>
          </p:cNvPr>
          <p:cNvSpPr>
            <a:spLocks noGrp="1"/>
          </p:cNvSpPr>
          <p:nvPr>
            <p:ph type="title"/>
          </p:nvPr>
        </p:nvSpPr>
        <p:spPr>
          <a:xfrm>
            <a:off x="1384418" y="411736"/>
            <a:ext cx="4827564" cy="789583"/>
          </a:xfrm>
        </p:spPr>
        <p:txBody>
          <a:bodyPr/>
          <a:lstStyle/>
          <a:p>
            <a:r>
              <a:rPr lang="zh-CN" altLang="en-US" dirty="0">
                <a:solidFill>
                  <a:srgbClr val="002060"/>
                </a:solidFill>
              </a:rPr>
              <a:t>Acknowledgement</a:t>
            </a:r>
          </a:p>
        </p:txBody>
      </p:sp>
      <p:sp>
        <p:nvSpPr>
          <p:cNvPr id="3" name="副标题 2">
            <a:extLst>
              <a:ext uri="{FF2B5EF4-FFF2-40B4-BE49-F238E27FC236}">
                <a16:creationId xmlns:a16="http://schemas.microsoft.com/office/drawing/2014/main" id="{9B55ECC3-F5F0-4FFB-8846-39E470FB42E7}"/>
              </a:ext>
            </a:extLst>
          </p:cNvPr>
          <p:cNvSpPr>
            <a:spLocks noGrp="1"/>
          </p:cNvSpPr>
          <p:nvPr>
            <p:ph type="subTitle" idx="1"/>
          </p:nvPr>
        </p:nvSpPr>
        <p:spPr>
          <a:xfrm>
            <a:off x="1187865" y="1435694"/>
            <a:ext cx="6941151" cy="3221764"/>
          </a:xfrm>
        </p:spPr>
        <p:txBody>
          <a:bodyPr spcFirstLastPara="1" wrap="square" lIns="91425" tIns="91425" rIns="91425" bIns="91425" anchor="ctr" anchorCtr="0">
            <a:noAutofit/>
          </a:bodyPr>
          <a:lstStyle/>
          <a:p>
            <a:pPr>
              <a:buFont typeface="Arial"/>
              <a:buChar char="•"/>
            </a:pPr>
            <a:r>
              <a:rPr lang="en-US" altLang="zh-CN" sz="1800" dirty="0">
                <a:solidFill>
                  <a:schemeClr val="tx1"/>
                </a:solidFill>
                <a:latin typeface="Times New Roman" panose="02020603050405020304" pitchFamily="18" charset="0"/>
                <a:cs typeface="Times New Roman" panose="02020603050405020304" pitchFamily="18" charset="0"/>
              </a:rPr>
              <a:t>Paychex Client</a:t>
            </a:r>
          </a:p>
          <a:p>
            <a:pPr marL="139700" indent="0"/>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a:t>
            </a:r>
          </a:p>
          <a:p>
            <a:pPr marL="139700" indent="0"/>
            <a:r>
              <a:rPr lang="en-US" altLang="zh-CN" sz="1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Ryan Hayden</a:t>
            </a:r>
          </a:p>
          <a:p>
            <a:pPr marL="139700" indent="0"/>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	Joel Page</a:t>
            </a:r>
          </a:p>
          <a:p>
            <a:pPr marL="139700" indent="0"/>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	Oseoba Airewele</a:t>
            </a:r>
          </a:p>
          <a:p>
            <a:pPr marL="139700" indent="0"/>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	Mike</a:t>
            </a:r>
            <a:r>
              <a:rPr lang="zh-CN" altLang="en-US" sz="2000" b="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2000" b="1" dirty="0">
                <a:solidFill>
                  <a:schemeClr val="tx1">
                    <a:lumMod val="85000"/>
                    <a:lumOff val="15000"/>
                  </a:schemeClr>
                </a:solidFill>
                <a:latin typeface="Times New Roman" panose="02020603050405020304" pitchFamily="18" charset="0"/>
                <a:cs typeface="Times New Roman" panose="02020603050405020304" pitchFamily="18" charset="0"/>
              </a:rPr>
              <a:t>Childress</a:t>
            </a:r>
          </a:p>
          <a:p>
            <a:pPr marL="139700" indent="0"/>
            <a:endParaRPr lang="en-US" altLang="zh-CN" sz="18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425450" indent="-285750">
              <a:buFont typeface="Arial" panose="020B0604020202020204" pitchFamily="34" charset="0"/>
              <a:buChar char="•"/>
            </a:pPr>
            <a:r>
              <a:rPr lang="en-US" altLang="zh-CN" sz="1800" dirty="0">
                <a:solidFill>
                  <a:schemeClr val="tx1"/>
                </a:solidFill>
                <a:latin typeface="Times New Roman" panose="02020603050405020304" pitchFamily="18" charset="0"/>
                <a:cs typeface="Times New Roman" panose="02020603050405020304" pitchFamily="18" charset="0"/>
              </a:rPr>
              <a:t>Advising Professor</a:t>
            </a:r>
          </a:p>
          <a:p>
            <a:pPr marL="425450" indent="-285750">
              <a:buFont typeface="Arial" panose="020B0604020202020204" pitchFamily="34" charset="0"/>
              <a:buChar char="•"/>
            </a:pPr>
            <a:endParaRPr lang="en-US" altLang="zh-CN" sz="1800" b="1" dirty="0">
              <a:solidFill>
                <a:srgbClr val="002060"/>
              </a:solidFill>
              <a:latin typeface="Times New Roman" panose="02020603050405020304" pitchFamily="18" charset="0"/>
              <a:cs typeface="Times New Roman" panose="02020603050405020304" pitchFamily="18" charset="0"/>
            </a:endParaRPr>
          </a:p>
          <a:p>
            <a:pPr marL="139700" indent="0"/>
            <a:r>
              <a:rPr lang="en-US" sz="1800" b="1" dirty="0">
                <a:solidFill>
                  <a:srgbClr val="002060"/>
                </a:solidFill>
                <a:latin typeface="Times New Roman" panose="02020603050405020304" pitchFamily="18" charset="0"/>
                <a:cs typeface="Times New Roman" panose="02020603050405020304" pitchFamily="18" charset="0"/>
              </a:rPr>
              <a:t>	</a:t>
            </a:r>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Prof. Cantay</a:t>
            </a:r>
            <a:r>
              <a:rPr lang="en-US" sz="1800" b="1" dirty="0">
                <a:solidFill>
                  <a:srgbClr val="002060"/>
                </a:solidFill>
                <a:latin typeface="Times New Roman" panose="02020603050405020304" pitchFamily="18" charset="0"/>
                <a:cs typeface="Times New Roman" panose="02020603050405020304" pitchFamily="18" charset="0"/>
              </a:rPr>
              <a:t> </a:t>
            </a:r>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Caliskan </a:t>
            </a:r>
          </a:p>
          <a:p>
            <a:pPr marL="139700" indent="0"/>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	Prof.</a:t>
            </a:r>
            <a:r>
              <a:rPr lang="en-US" sz="1800" b="1" dirty="0">
                <a:solidFill>
                  <a:srgbClr val="002060"/>
                </a:solidFill>
                <a:latin typeface="Times New Roman" panose="02020603050405020304" pitchFamily="18" charset="0"/>
                <a:cs typeface="Times New Roman" panose="02020603050405020304" pitchFamily="18" charset="0"/>
              </a:rPr>
              <a:t> </a:t>
            </a:r>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Ajay Anand </a:t>
            </a:r>
          </a:p>
        </p:txBody>
      </p:sp>
      <p:pic>
        <p:nvPicPr>
          <p:cNvPr id="15" name="Picture 14" descr="A group of people shaking hands&#10;&#10;Description automatically generated with medium confidence">
            <a:extLst>
              <a:ext uri="{FF2B5EF4-FFF2-40B4-BE49-F238E27FC236}">
                <a16:creationId xmlns:a16="http://schemas.microsoft.com/office/drawing/2014/main" id="{D9CA8912-04E4-7D40-B9F9-945843D356C3}"/>
              </a:ext>
            </a:extLst>
          </p:cNvPr>
          <p:cNvPicPr>
            <a:picLocks noChangeAspect="1"/>
          </p:cNvPicPr>
          <p:nvPr/>
        </p:nvPicPr>
        <p:blipFill>
          <a:blip r:embed="rId4"/>
          <a:stretch>
            <a:fillRect/>
          </a:stretch>
        </p:blipFill>
        <p:spPr>
          <a:xfrm rot="217430">
            <a:off x="4795466" y="2040187"/>
            <a:ext cx="4090994" cy="2145499"/>
          </a:xfrm>
          <a:prstGeom prst="ellipse">
            <a:avLst/>
          </a:prstGeom>
          <a:ln>
            <a:noFill/>
          </a:ln>
          <a:effectLst>
            <a:softEdge rad="112500"/>
          </a:effectLst>
        </p:spPr>
      </p:pic>
      <p:sp>
        <p:nvSpPr>
          <p:cNvPr id="4" name="Slide Number Placeholder 3">
            <a:extLst>
              <a:ext uri="{FF2B5EF4-FFF2-40B4-BE49-F238E27FC236}">
                <a16:creationId xmlns:a16="http://schemas.microsoft.com/office/drawing/2014/main" id="{03F124C9-D7AF-EC4D-B68E-645E9954C8C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35</a:t>
            </a:fld>
            <a:endParaRPr lang="es"/>
          </a:p>
        </p:txBody>
      </p:sp>
    </p:spTree>
    <p:extLst>
      <p:ext uri="{BB962C8B-B14F-4D97-AF65-F5344CB8AC3E}">
        <p14:creationId xmlns:p14="http://schemas.microsoft.com/office/powerpoint/2010/main" val="1323615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24D66B2B-0D63-4EA4-8C4B-B14F0C6C36E0}"/>
              </a:ext>
            </a:extLst>
          </p:cNvPr>
          <p:cNvPicPr>
            <a:picLocks noChangeAspect="1"/>
          </p:cNvPicPr>
          <p:nvPr/>
        </p:nvPicPr>
        <p:blipFill>
          <a:blip r:embed="rId3">
            <a:alphaModFix/>
          </a:blip>
          <a:stretch>
            <a:fillRect/>
          </a:stretch>
        </p:blipFill>
        <p:spPr>
          <a:xfrm>
            <a:off x="0" y="-7965"/>
            <a:ext cx="9144000" cy="5151465"/>
          </a:xfrm>
          <a:prstGeom prst="rect">
            <a:avLst/>
          </a:prstGeom>
        </p:spPr>
      </p:pic>
      <p:sp>
        <p:nvSpPr>
          <p:cNvPr id="8" name="TextBox 7">
            <a:extLst>
              <a:ext uri="{FF2B5EF4-FFF2-40B4-BE49-F238E27FC236}">
                <a16:creationId xmlns:a16="http://schemas.microsoft.com/office/drawing/2014/main" id="{50DF7D31-9D0F-5149-B552-5A9948426E67}"/>
              </a:ext>
            </a:extLst>
          </p:cNvPr>
          <p:cNvSpPr txBox="1"/>
          <p:nvPr/>
        </p:nvSpPr>
        <p:spPr>
          <a:xfrm rot="21235353">
            <a:off x="645270" y="1959909"/>
            <a:ext cx="3943552" cy="1215717"/>
          </a:xfrm>
          <a:prstGeom prst="rect">
            <a:avLst/>
          </a:prstGeom>
          <a:noFill/>
        </p:spPr>
        <p:txBody>
          <a:bodyPr wrap="square" rtlCol="0">
            <a:spAutoFit/>
          </a:bodyPr>
          <a:lstStyle/>
          <a:p>
            <a:r>
              <a:rPr lang="en-CN" sz="7300" b="1" dirty="0">
                <a:solidFill>
                  <a:srgbClr val="14467C"/>
                </a:solidFill>
                <a:highlight>
                  <a:srgbClr val="D7EDF4"/>
                </a:highlight>
              </a:rPr>
              <a:t>Thanks!</a:t>
            </a:r>
          </a:p>
        </p:txBody>
      </p:sp>
      <p:sp>
        <p:nvSpPr>
          <p:cNvPr id="5" name="Slide Number Placeholder 1">
            <a:extLst>
              <a:ext uri="{FF2B5EF4-FFF2-40B4-BE49-F238E27FC236}">
                <a16:creationId xmlns:a16="http://schemas.microsoft.com/office/drawing/2014/main" id="{A8DE53FF-4924-0641-BD02-A640B721CE70}"/>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36</a:t>
            </a:fld>
            <a:endParaRPr lang="es" dirty="0"/>
          </a:p>
        </p:txBody>
      </p:sp>
    </p:spTree>
    <p:extLst>
      <p:ext uri="{BB962C8B-B14F-4D97-AF65-F5344CB8AC3E}">
        <p14:creationId xmlns:p14="http://schemas.microsoft.com/office/powerpoint/2010/main" val="141916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05;p46">
            <a:extLst>
              <a:ext uri="{FF2B5EF4-FFF2-40B4-BE49-F238E27FC236}">
                <a16:creationId xmlns:a16="http://schemas.microsoft.com/office/drawing/2014/main" id="{46336BC7-22B4-449A-8C51-A4386876ED80}"/>
              </a:ext>
            </a:extLst>
          </p:cNvPr>
          <p:cNvPicPr preferRelativeResize="0"/>
          <p:nvPr/>
        </p:nvPicPr>
        <p:blipFill>
          <a:blip r:embed="rId3">
            <a:alphaModFix/>
          </a:blip>
          <a:stretch>
            <a:fillRect/>
          </a:stretch>
        </p:blipFill>
        <p:spPr>
          <a:xfrm>
            <a:off x="1360350" y="297712"/>
            <a:ext cx="7783650" cy="5143500"/>
          </a:xfrm>
          <a:prstGeom prst="rect">
            <a:avLst/>
          </a:prstGeom>
          <a:noFill/>
          <a:ln>
            <a:noFill/>
          </a:ln>
        </p:spPr>
      </p:pic>
      <p:sp>
        <p:nvSpPr>
          <p:cNvPr id="2" name="标题 1">
            <a:extLst>
              <a:ext uri="{FF2B5EF4-FFF2-40B4-BE49-F238E27FC236}">
                <a16:creationId xmlns:a16="http://schemas.microsoft.com/office/drawing/2014/main" id="{2F36DE9B-F503-4744-B05A-9519C3517BB5}"/>
              </a:ext>
            </a:extLst>
          </p:cNvPr>
          <p:cNvSpPr>
            <a:spLocks noGrp="1"/>
          </p:cNvSpPr>
          <p:nvPr>
            <p:ph type="title"/>
          </p:nvPr>
        </p:nvSpPr>
        <p:spPr>
          <a:xfrm>
            <a:off x="1384417" y="411736"/>
            <a:ext cx="6762056" cy="789583"/>
          </a:xfrm>
        </p:spPr>
        <p:txBody>
          <a:bodyPr/>
          <a:lstStyle/>
          <a:p>
            <a:r>
              <a:rPr lang="en-US" altLang="zh-CN" dirty="0">
                <a:solidFill>
                  <a:srgbClr val="002060"/>
                </a:solidFill>
              </a:rPr>
              <a:t>Appendix – Project Directory</a:t>
            </a:r>
            <a:endParaRPr lang="zh-CN" altLang="en-US" dirty="0">
              <a:solidFill>
                <a:srgbClr val="002060"/>
              </a:solidFill>
            </a:endParaRPr>
          </a:p>
        </p:txBody>
      </p:sp>
      <p:sp>
        <p:nvSpPr>
          <p:cNvPr id="4" name="Slide Number Placeholder 3">
            <a:extLst>
              <a:ext uri="{FF2B5EF4-FFF2-40B4-BE49-F238E27FC236}">
                <a16:creationId xmlns:a16="http://schemas.microsoft.com/office/drawing/2014/main" id="{03F124C9-D7AF-EC4D-B68E-645E9954C8C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37</a:t>
            </a:fld>
            <a:endParaRPr lang="es"/>
          </a:p>
        </p:txBody>
      </p:sp>
      <p:pic>
        <p:nvPicPr>
          <p:cNvPr id="8" name="Picture 7">
            <a:extLst>
              <a:ext uri="{FF2B5EF4-FFF2-40B4-BE49-F238E27FC236}">
                <a16:creationId xmlns:a16="http://schemas.microsoft.com/office/drawing/2014/main" id="{1B190A18-0B89-3140-805F-03F46160F21C}"/>
              </a:ext>
            </a:extLst>
          </p:cNvPr>
          <p:cNvPicPr>
            <a:picLocks noChangeAspect="1"/>
          </p:cNvPicPr>
          <p:nvPr/>
        </p:nvPicPr>
        <p:blipFill>
          <a:blip r:embed="rId4"/>
          <a:stretch>
            <a:fillRect/>
          </a:stretch>
        </p:blipFill>
        <p:spPr>
          <a:xfrm>
            <a:off x="1280679" y="1666369"/>
            <a:ext cx="3572341" cy="2406789"/>
          </a:xfrm>
          <a:prstGeom prst="rect">
            <a:avLst/>
          </a:prstGeom>
        </p:spPr>
      </p:pic>
      <p:pic>
        <p:nvPicPr>
          <p:cNvPr id="9" name="Picture 8">
            <a:extLst>
              <a:ext uri="{FF2B5EF4-FFF2-40B4-BE49-F238E27FC236}">
                <a16:creationId xmlns:a16="http://schemas.microsoft.com/office/drawing/2014/main" id="{32186245-822E-E248-9F5D-1A8EA333EF0B}"/>
              </a:ext>
            </a:extLst>
          </p:cNvPr>
          <p:cNvPicPr>
            <a:picLocks noChangeAspect="1"/>
          </p:cNvPicPr>
          <p:nvPr/>
        </p:nvPicPr>
        <p:blipFill>
          <a:blip r:embed="rId5"/>
          <a:stretch>
            <a:fillRect/>
          </a:stretch>
        </p:blipFill>
        <p:spPr>
          <a:xfrm>
            <a:off x="4851664" y="1201319"/>
            <a:ext cx="2104711" cy="1370431"/>
          </a:xfrm>
          <a:prstGeom prst="rect">
            <a:avLst/>
          </a:prstGeom>
        </p:spPr>
      </p:pic>
      <p:pic>
        <p:nvPicPr>
          <p:cNvPr id="10" name="Picture 9">
            <a:extLst>
              <a:ext uri="{FF2B5EF4-FFF2-40B4-BE49-F238E27FC236}">
                <a16:creationId xmlns:a16="http://schemas.microsoft.com/office/drawing/2014/main" id="{19A8473C-FBC2-B646-8B57-BEC03B7FF587}"/>
              </a:ext>
            </a:extLst>
          </p:cNvPr>
          <p:cNvPicPr>
            <a:picLocks noChangeAspect="1"/>
          </p:cNvPicPr>
          <p:nvPr/>
        </p:nvPicPr>
        <p:blipFill>
          <a:blip r:embed="rId6"/>
          <a:stretch>
            <a:fillRect/>
          </a:stretch>
        </p:blipFill>
        <p:spPr>
          <a:xfrm>
            <a:off x="4773349" y="2571750"/>
            <a:ext cx="2453977" cy="2333798"/>
          </a:xfrm>
          <a:prstGeom prst="rect">
            <a:avLst/>
          </a:prstGeom>
        </p:spPr>
      </p:pic>
      <p:pic>
        <p:nvPicPr>
          <p:cNvPr id="11" name="Picture 10">
            <a:extLst>
              <a:ext uri="{FF2B5EF4-FFF2-40B4-BE49-F238E27FC236}">
                <a16:creationId xmlns:a16="http://schemas.microsoft.com/office/drawing/2014/main" id="{67B026E5-1C82-1245-906E-1635141365F2}"/>
              </a:ext>
            </a:extLst>
          </p:cNvPr>
          <p:cNvPicPr>
            <a:picLocks noChangeAspect="1"/>
          </p:cNvPicPr>
          <p:nvPr/>
        </p:nvPicPr>
        <p:blipFill>
          <a:blip r:embed="rId7"/>
          <a:stretch>
            <a:fillRect/>
          </a:stretch>
        </p:blipFill>
        <p:spPr>
          <a:xfrm>
            <a:off x="7281573" y="3300529"/>
            <a:ext cx="1761538" cy="1545259"/>
          </a:xfrm>
          <a:prstGeom prst="rect">
            <a:avLst/>
          </a:prstGeom>
        </p:spPr>
      </p:pic>
      <p:pic>
        <p:nvPicPr>
          <p:cNvPr id="12" name="Picture 11">
            <a:extLst>
              <a:ext uri="{FF2B5EF4-FFF2-40B4-BE49-F238E27FC236}">
                <a16:creationId xmlns:a16="http://schemas.microsoft.com/office/drawing/2014/main" id="{756BA4FD-548C-EA43-92D3-4E83B51FA3ED}"/>
              </a:ext>
            </a:extLst>
          </p:cNvPr>
          <p:cNvPicPr>
            <a:picLocks noChangeAspect="1"/>
          </p:cNvPicPr>
          <p:nvPr/>
        </p:nvPicPr>
        <p:blipFill>
          <a:blip r:embed="rId8"/>
          <a:stretch>
            <a:fillRect/>
          </a:stretch>
        </p:blipFill>
        <p:spPr>
          <a:xfrm>
            <a:off x="7116715" y="1201319"/>
            <a:ext cx="2005205" cy="2037916"/>
          </a:xfrm>
          <a:prstGeom prst="rect">
            <a:avLst/>
          </a:prstGeom>
        </p:spPr>
      </p:pic>
    </p:spTree>
    <p:extLst>
      <p:ext uri="{BB962C8B-B14F-4D97-AF65-F5344CB8AC3E}">
        <p14:creationId xmlns:p14="http://schemas.microsoft.com/office/powerpoint/2010/main" val="4003571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588818" y="2203750"/>
            <a:ext cx="4322400" cy="7350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3F87D9"/>
                </a:solidFill>
              </a:rPr>
              <a:t>1. </a:t>
            </a:r>
            <a:r>
              <a:rPr lang="es" dirty="0">
                <a:solidFill>
                  <a:srgbClr val="002060"/>
                </a:solidFill>
              </a:rPr>
              <a:t>INTRODUCTION</a:t>
            </a:r>
            <a:endParaRPr lang="en-US" dirty="0">
              <a:solidFill>
                <a:srgbClr val="002060"/>
              </a:solidFill>
            </a:endParaRPr>
          </a:p>
        </p:txBody>
      </p:sp>
      <p:pic>
        <p:nvPicPr>
          <p:cNvPr id="2" name="Picture 2" descr="A picture containing sunburst chart&#10;&#10;Description automatically generated">
            <a:extLst>
              <a:ext uri="{FF2B5EF4-FFF2-40B4-BE49-F238E27FC236}">
                <a16:creationId xmlns:a16="http://schemas.microsoft.com/office/drawing/2014/main" id="{2F796499-3512-4127-B000-3B6BC45AE537}"/>
              </a:ext>
            </a:extLst>
          </p:cNvPr>
          <p:cNvPicPr>
            <a:picLocks noChangeAspect="1"/>
          </p:cNvPicPr>
          <p:nvPr/>
        </p:nvPicPr>
        <p:blipFill>
          <a:blip r:embed="rId3"/>
          <a:stretch>
            <a:fillRect/>
          </a:stretch>
        </p:blipFill>
        <p:spPr>
          <a:xfrm>
            <a:off x="5950744" y="1800833"/>
            <a:ext cx="3043236" cy="2277637"/>
          </a:xfrm>
          <a:prstGeom prst="rect">
            <a:avLst/>
          </a:prstGeom>
        </p:spPr>
      </p:pic>
      <p:sp>
        <p:nvSpPr>
          <p:cNvPr id="3" name="Slide Number Placeholder 2">
            <a:extLst>
              <a:ext uri="{FF2B5EF4-FFF2-40B4-BE49-F238E27FC236}">
                <a16:creationId xmlns:a16="http://schemas.microsoft.com/office/drawing/2014/main" id="{C22BBA6A-5E11-2740-AF0A-4BCE2A13626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4</a:t>
            </a:fld>
            <a:endParaRPr lang="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28"/>
          <p:cNvSpPr/>
          <p:nvPr/>
        </p:nvSpPr>
        <p:spPr>
          <a:xfrm rot="10800000" flipH="1">
            <a:off x="5237228" y="1910797"/>
            <a:ext cx="800100" cy="800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title"/>
          </p:nvPr>
        </p:nvSpPr>
        <p:spPr>
          <a:xfrm>
            <a:off x="277941" y="503722"/>
            <a:ext cx="3992772" cy="6285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rgbClr val="002060"/>
                </a:solidFill>
              </a:rPr>
              <a:t>Who is Paychex?</a:t>
            </a:r>
          </a:p>
        </p:txBody>
      </p:sp>
      <p:cxnSp>
        <p:nvCxnSpPr>
          <p:cNvPr id="240" name="Google Shape;240;p28"/>
          <p:cNvCxnSpPr/>
          <p:nvPr/>
        </p:nvCxnSpPr>
        <p:spPr>
          <a:xfrm rot="10800000" flipH="1">
            <a:off x="0" y="1191063"/>
            <a:ext cx="8459700" cy="20400"/>
          </a:xfrm>
          <a:prstGeom prst="straightConnector1">
            <a:avLst/>
          </a:prstGeom>
          <a:noFill/>
          <a:ln w="76200" cap="flat" cmpd="sng">
            <a:solidFill>
              <a:srgbClr val="0043C1"/>
            </a:solidFill>
            <a:prstDash val="solid"/>
            <a:round/>
            <a:headEnd type="none" w="med" len="med"/>
            <a:tailEnd type="none" w="med" len="med"/>
          </a:ln>
        </p:spPr>
      </p:cxnSp>
      <p:pic>
        <p:nvPicPr>
          <p:cNvPr id="241" name="Google Shape;241;p28"/>
          <p:cNvPicPr preferRelativeResize="0"/>
          <p:nvPr/>
        </p:nvPicPr>
        <p:blipFill rotWithShape="1">
          <a:blip r:embed="rId3">
            <a:alphaModFix/>
          </a:blip>
          <a:srcRect t="26194" b="40167"/>
          <a:stretch/>
        </p:blipFill>
        <p:spPr>
          <a:xfrm>
            <a:off x="679963" y="1486188"/>
            <a:ext cx="2945054" cy="866213"/>
          </a:xfrm>
          <a:prstGeom prst="rect">
            <a:avLst/>
          </a:prstGeom>
          <a:noFill/>
          <a:ln>
            <a:noFill/>
          </a:ln>
        </p:spPr>
      </p:pic>
      <p:sp>
        <p:nvSpPr>
          <p:cNvPr id="242" name="Google Shape;242;p28"/>
          <p:cNvSpPr txBox="1"/>
          <p:nvPr/>
        </p:nvSpPr>
        <p:spPr>
          <a:xfrm>
            <a:off x="0" y="4846313"/>
            <a:ext cx="372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latin typeface="Spectral Light"/>
                <a:ea typeface="Spectral Light"/>
                <a:cs typeface="Spectral Light"/>
                <a:sym typeface="Spectral Light"/>
              </a:rPr>
              <a:t>Resource:https://www.paychex.com/</a:t>
            </a:r>
            <a:endParaRPr sz="1100">
              <a:latin typeface="Spectral Light"/>
              <a:ea typeface="Spectral Light"/>
              <a:cs typeface="Spectral Light"/>
              <a:sym typeface="Spectral Light"/>
            </a:endParaRPr>
          </a:p>
        </p:txBody>
      </p:sp>
      <p:sp>
        <p:nvSpPr>
          <p:cNvPr id="243" name="Google Shape;243;p28"/>
          <p:cNvSpPr txBox="1"/>
          <p:nvPr/>
        </p:nvSpPr>
        <p:spPr>
          <a:xfrm>
            <a:off x="4270725" y="2106075"/>
            <a:ext cx="4158260" cy="1754296"/>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252525"/>
              </a:buClr>
              <a:buSzPts val="1700"/>
              <a:buFont typeface="Wingdings"/>
              <a:buChar char="ü"/>
            </a:pPr>
            <a:r>
              <a:rPr lang="es" sz="1700" dirty="0">
                <a:solidFill>
                  <a:schemeClr val="tx1"/>
                </a:solidFill>
                <a:latin typeface="Times New Roman"/>
                <a:ea typeface="Times New Roman"/>
                <a:cs typeface="Times New Roman"/>
                <a:sym typeface="Times New Roman"/>
              </a:rPr>
              <a:t>Leading provider of integrated human capital management solutions for payroll, benefits, human resources, and insurance services</a:t>
            </a:r>
            <a:endParaRPr lang="es" altLang="zh-CN" sz="1700" dirty="0">
              <a:solidFill>
                <a:schemeClr val="tx1"/>
              </a:solidFill>
              <a:latin typeface="Times New Roman"/>
              <a:ea typeface="Times New Roman"/>
              <a:cs typeface="Times New Roman"/>
            </a:endParaRPr>
          </a:p>
          <a:p>
            <a:pPr marL="457200" lvl="0" indent="-336550" algn="l" rtl="0">
              <a:spcBef>
                <a:spcPts val="0"/>
              </a:spcBef>
              <a:spcAft>
                <a:spcPts val="0"/>
              </a:spcAft>
              <a:buClr>
                <a:srgbClr val="252525"/>
              </a:buClr>
              <a:buSzPts val="1700"/>
              <a:buFont typeface="Wingdings"/>
              <a:buChar char="ü"/>
            </a:pPr>
            <a:r>
              <a:rPr lang="es" sz="1700" b="1" dirty="0">
                <a:solidFill>
                  <a:schemeClr val="tx1"/>
                </a:solidFill>
                <a:latin typeface="Times New Roman"/>
                <a:ea typeface="Times New Roman"/>
                <a:cs typeface="Times New Roman"/>
                <a:sym typeface="Times New Roman"/>
              </a:rPr>
              <a:t>680,000 </a:t>
            </a:r>
            <a:r>
              <a:rPr lang="es" sz="1700" dirty="0">
                <a:solidFill>
                  <a:schemeClr val="tx1"/>
                </a:solidFill>
                <a:latin typeface="Times New Roman"/>
                <a:ea typeface="Times New Roman"/>
                <a:cs typeface="Times New Roman"/>
                <a:sym typeface="Times New Roman"/>
              </a:rPr>
              <a:t>business clients</a:t>
            </a:r>
            <a:endParaRPr lang="es" sz="1700" dirty="0">
              <a:solidFill>
                <a:schemeClr val="tx1"/>
              </a:solidFill>
              <a:latin typeface="Times New Roman"/>
              <a:ea typeface="Times New Roman"/>
              <a:cs typeface="Times New Roman"/>
            </a:endParaRPr>
          </a:p>
          <a:p>
            <a:pPr marL="457200" lvl="0" indent="-336550" algn="l" rtl="0">
              <a:spcBef>
                <a:spcPts val="0"/>
              </a:spcBef>
              <a:spcAft>
                <a:spcPts val="0"/>
              </a:spcAft>
              <a:buClr>
                <a:srgbClr val="252525"/>
              </a:buClr>
              <a:buSzPts val="1700"/>
              <a:buFont typeface="Wingdings"/>
              <a:buChar char="ü"/>
            </a:pPr>
            <a:r>
              <a:rPr lang="es" sz="1700" b="1" dirty="0">
                <a:solidFill>
                  <a:schemeClr val="tx1"/>
                </a:solidFill>
                <a:latin typeface="Times New Roman"/>
                <a:ea typeface="Times New Roman"/>
                <a:cs typeface="Times New Roman"/>
                <a:sym typeface="Times New Roman"/>
              </a:rPr>
              <a:t>41%</a:t>
            </a:r>
            <a:r>
              <a:rPr lang="es" sz="1700" dirty="0">
                <a:solidFill>
                  <a:schemeClr val="tx1"/>
                </a:solidFill>
                <a:latin typeface="Times New Roman"/>
                <a:ea typeface="Times New Roman"/>
                <a:cs typeface="Times New Roman"/>
                <a:sym typeface="Times New Roman"/>
              </a:rPr>
              <a:t> Return on Equity</a:t>
            </a:r>
            <a:endParaRPr lang="es" sz="1700" dirty="0">
              <a:solidFill>
                <a:schemeClr val="tx1"/>
              </a:solidFill>
              <a:latin typeface="Times New Roman"/>
              <a:ea typeface="Times New Roman"/>
              <a:cs typeface="Times New Roman"/>
            </a:endParaRPr>
          </a:p>
        </p:txBody>
      </p:sp>
      <p:pic>
        <p:nvPicPr>
          <p:cNvPr id="244" name="Google Shape;244;p28"/>
          <p:cNvPicPr preferRelativeResize="0"/>
          <p:nvPr/>
        </p:nvPicPr>
        <p:blipFill>
          <a:blip r:embed="rId4">
            <a:alphaModFix/>
          </a:blip>
          <a:stretch>
            <a:fillRect/>
          </a:stretch>
        </p:blipFill>
        <p:spPr>
          <a:xfrm>
            <a:off x="609988" y="2676885"/>
            <a:ext cx="2920025" cy="1786540"/>
          </a:xfrm>
          <a:prstGeom prst="rect">
            <a:avLst/>
          </a:prstGeom>
          <a:noFill/>
          <a:ln>
            <a:noFill/>
          </a:ln>
        </p:spPr>
      </p:pic>
      <p:sp>
        <p:nvSpPr>
          <p:cNvPr id="9" name="Slide Number Placeholder 1">
            <a:extLst>
              <a:ext uri="{FF2B5EF4-FFF2-40B4-BE49-F238E27FC236}">
                <a16:creationId xmlns:a16="http://schemas.microsoft.com/office/drawing/2014/main" id="{65171AF9-3BCA-3648-BC27-2E0B1C3BB223}"/>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5</a:t>
            </a:fld>
            <a:endParaRPr lang="e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78C41C57-BA28-4360-ACD0-EC20F6E16855}"/>
              </a:ext>
            </a:extLst>
          </p:cNvPr>
          <p:cNvGraphicFramePr>
            <a:graphicFrameLocks noGrp="1"/>
          </p:cNvGraphicFramePr>
          <p:nvPr>
            <p:extLst>
              <p:ext uri="{D42A27DB-BD31-4B8C-83A1-F6EECF244321}">
                <p14:modId xmlns:p14="http://schemas.microsoft.com/office/powerpoint/2010/main" val="1257377303"/>
              </p:ext>
            </p:extLst>
          </p:nvPr>
        </p:nvGraphicFramePr>
        <p:xfrm>
          <a:off x="1847153" y="1541137"/>
          <a:ext cx="6639957" cy="1609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5" name="Google Shape;249;p29">
            <a:extLst>
              <a:ext uri="{FF2B5EF4-FFF2-40B4-BE49-F238E27FC236}">
                <a16:creationId xmlns:a16="http://schemas.microsoft.com/office/drawing/2014/main" id="{FEF0D27B-6B0E-463B-A530-42477E96A11C}"/>
              </a:ext>
            </a:extLst>
          </p:cNvPr>
          <p:cNvSpPr txBox="1">
            <a:spLocks/>
          </p:cNvSpPr>
          <p:nvPr/>
        </p:nvSpPr>
        <p:spPr>
          <a:xfrm>
            <a:off x="106850" y="363775"/>
            <a:ext cx="4025535" cy="7704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lgn="r"/>
            <a:r>
              <a:rPr lang="es" sz="3600" dirty="0">
                <a:solidFill>
                  <a:srgbClr val="002060"/>
                </a:solidFill>
              </a:rPr>
              <a:t>Goal</a:t>
            </a:r>
            <a:r>
              <a:rPr lang="zh-CN" altLang="en-US" sz="3600" dirty="0">
                <a:solidFill>
                  <a:srgbClr val="002060"/>
                </a:solidFill>
              </a:rPr>
              <a:t> </a:t>
            </a:r>
            <a:r>
              <a:rPr lang="en-US" altLang="zh-CN" sz="3600" dirty="0">
                <a:solidFill>
                  <a:srgbClr val="002060"/>
                </a:solidFill>
              </a:rPr>
              <a:t>&amp;</a:t>
            </a:r>
            <a:r>
              <a:rPr lang="zh-CN" altLang="en-US" sz="3600" dirty="0">
                <a:solidFill>
                  <a:srgbClr val="002060"/>
                </a:solidFill>
              </a:rPr>
              <a:t> </a:t>
            </a:r>
            <a:r>
              <a:rPr lang="en-US" altLang="zh-CN" sz="3600" dirty="0">
                <a:solidFill>
                  <a:srgbClr val="002060"/>
                </a:solidFill>
              </a:rPr>
              <a:t>Vision</a:t>
            </a:r>
            <a:endParaRPr lang="en-US" sz="3600" dirty="0">
              <a:solidFill>
                <a:srgbClr val="002060"/>
              </a:solidFill>
            </a:endParaRPr>
          </a:p>
        </p:txBody>
      </p:sp>
      <p:cxnSp>
        <p:nvCxnSpPr>
          <p:cNvPr id="697" name="Google Shape;240;p28">
            <a:extLst>
              <a:ext uri="{FF2B5EF4-FFF2-40B4-BE49-F238E27FC236}">
                <a16:creationId xmlns:a16="http://schemas.microsoft.com/office/drawing/2014/main" id="{8B363EFF-A15D-4749-9785-8A3010EF44DB}"/>
              </a:ext>
            </a:extLst>
          </p:cNvPr>
          <p:cNvCxnSpPr/>
          <p:nvPr/>
        </p:nvCxnSpPr>
        <p:spPr>
          <a:xfrm rot="10800000" flipH="1">
            <a:off x="0" y="1191063"/>
            <a:ext cx="8459700" cy="20400"/>
          </a:xfrm>
          <a:prstGeom prst="straightConnector1">
            <a:avLst/>
          </a:prstGeom>
          <a:noFill/>
          <a:ln w="76200" cap="flat" cmpd="sng">
            <a:solidFill>
              <a:srgbClr val="0043C1"/>
            </a:solidFill>
            <a:prstDash val="solid"/>
            <a:round/>
            <a:headEnd type="none" w="med" len="med"/>
            <a:tailEnd type="none" w="med" len="med"/>
          </a:ln>
        </p:spPr>
      </p:cxnSp>
      <p:sp>
        <p:nvSpPr>
          <p:cNvPr id="6" name="Google Shape;249;p29">
            <a:extLst>
              <a:ext uri="{FF2B5EF4-FFF2-40B4-BE49-F238E27FC236}">
                <a16:creationId xmlns:a16="http://schemas.microsoft.com/office/drawing/2014/main" id="{99637ED6-CD1E-AE41-9C17-68319AD84D00}"/>
              </a:ext>
            </a:extLst>
          </p:cNvPr>
          <p:cNvSpPr txBox="1">
            <a:spLocks/>
          </p:cNvSpPr>
          <p:nvPr/>
        </p:nvSpPr>
        <p:spPr>
          <a:xfrm>
            <a:off x="449176" y="2255866"/>
            <a:ext cx="1397977" cy="77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r>
              <a:rPr lang="es" sz="3200" dirty="0">
                <a:solidFill>
                  <a:srgbClr val="002060"/>
                </a:solidFill>
              </a:rPr>
              <a:t>Goal:</a:t>
            </a:r>
            <a:r>
              <a:rPr lang="zh-CN" altLang="en-US" sz="3200" dirty="0">
                <a:solidFill>
                  <a:srgbClr val="002060"/>
                </a:solidFill>
              </a:rPr>
              <a:t> </a:t>
            </a:r>
            <a:endParaRPr lang="en-US" sz="3200" dirty="0">
              <a:solidFill>
                <a:srgbClr val="002060"/>
              </a:solidFill>
            </a:endParaRPr>
          </a:p>
        </p:txBody>
      </p:sp>
      <p:sp>
        <p:nvSpPr>
          <p:cNvPr id="8" name="Google Shape;249;p29">
            <a:extLst>
              <a:ext uri="{FF2B5EF4-FFF2-40B4-BE49-F238E27FC236}">
                <a16:creationId xmlns:a16="http://schemas.microsoft.com/office/drawing/2014/main" id="{EE1AE910-8D43-BC4D-978B-4D6255985A09}"/>
              </a:ext>
            </a:extLst>
          </p:cNvPr>
          <p:cNvSpPr txBox="1">
            <a:spLocks/>
          </p:cNvSpPr>
          <p:nvPr/>
        </p:nvSpPr>
        <p:spPr>
          <a:xfrm>
            <a:off x="714730" y="3912828"/>
            <a:ext cx="1731415" cy="77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r>
              <a:rPr lang="en-US" altLang="zh-CN" sz="3200" dirty="0">
                <a:solidFill>
                  <a:srgbClr val="002060"/>
                </a:solidFill>
              </a:rPr>
              <a:t>Vision:</a:t>
            </a:r>
            <a:r>
              <a:rPr lang="zh-CN" altLang="en-US" sz="3600" dirty="0">
                <a:solidFill>
                  <a:srgbClr val="002060"/>
                </a:solidFill>
              </a:rPr>
              <a:t> </a:t>
            </a:r>
            <a:endParaRPr lang="en-US" sz="3600" dirty="0">
              <a:solidFill>
                <a:srgbClr val="002060"/>
              </a:solidFill>
            </a:endParaRPr>
          </a:p>
        </p:txBody>
      </p:sp>
      <p:sp>
        <p:nvSpPr>
          <p:cNvPr id="4" name="TextBox 3">
            <a:extLst>
              <a:ext uri="{FF2B5EF4-FFF2-40B4-BE49-F238E27FC236}">
                <a16:creationId xmlns:a16="http://schemas.microsoft.com/office/drawing/2014/main" id="{E5CFDF95-FCBE-3143-9C19-AEB7D855483D}"/>
              </a:ext>
            </a:extLst>
          </p:cNvPr>
          <p:cNvSpPr txBox="1"/>
          <p:nvPr/>
        </p:nvSpPr>
        <p:spPr>
          <a:xfrm>
            <a:off x="2446145" y="3952438"/>
            <a:ext cx="6180993" cy="954107"/>
          </a:xfrm>
          <a:prstGeom prst="rect">
            <a:avLst/>
          </a:prstGeom>
          <a:noFill/>
        </p:spPr>
        <p:txBody>
          <a:bodyPr wrap="square" rtlCol="0">
            <a:spAutoFit/>
          </a:bodyPr>
          <a:lstStyle/>
          <a:p>
            <a:r>
              <a:rPr lang="en-CN" dirty="0">
                <a:solidFill>
                  <a:schemeClr val="tx1"/>
                </a:solidFill>
                <a:latin typeface="Times New Roman" panose="02020603050405020304" pitchFamily="18" charset="0"/>
                <a:cs typeface="Times New Roman" panose="02020603050405020304" pitchFamily="18" charset="0"/>
              </a:rPr>
              <a:t>Identify the external activities that have a significant impact on Paychex’s internal activity to build prediction models that will forecast Pyachex’s future monthly revenue gain or loss. Produce the best fit model by using </a:t>
            </a:r>
            <a:r>
              <a:rPr lang="en-US" dirty="0">
                <a:solidFill>
                  <a:schemeClr val="tx1"/>
                </a:solidFill>
                <a:latin typeface="Times New Roman" panose="02020603050405020304" pitchFamily="18" charset="0"/>
                <a:cs typeface="Times New Roman" panose="02020603050405020304" pitchFamily="18" charset="0"/>
              </a:rPr>
              <a:t>performance</a:t>
            </a:r>
            <a:r>
              <a:rPr lang="en-CN" dirty="0">
                <a:solidFill>
                  <a:schemeClr val="tx1"/>
                </a:solidFill>
                <a:latin typeface="Times New Roman" panose="02020603050405020304" pitchFamily="18" charset="0"/>
                <a:cs typeface="Times New Roman" panose="02020603050405020304" pitchFamily="18" charset="0"/>
              </a:rPr>
              <a:t> measurements.</a:t>
            </a:r>
          </a:p>
        </p:txBody>
      </p:sp>
      <p:sp>
        <p:nvSpPr>
          <p:cNvPr id="9" name="Slide Number Placeholder 1">
            <a:extLst>
              <a:ext uri="{FF2B5EF4-FFF2-40B4-BE49-F238E27FC236}">
                <a16:creationId xmlns:a16="http://schemas.microsoft.com/office/drawing/2014/main" id="{4D80EB34-8191-F746-955C-EAA9FC253731}"/>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6</a:t>
            </a:fld>
            <a:endParaRPr lang="es" dirty="0"/>
          </a:p>
        </p:txBody>
      </p:sp>
    </p:spTree>
    <p:extLst>
      <p:ext uri="{BB962C8B-B14F-4D97-AF65-F5344CB8AC3E}">
        <p14:creationId xmlns:p14="http://schemas.microsoft.com/office/powerpoint/2010/main" val="567786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47">
            <a:extLst>
              <a:ext uri="{FF2B5EF4-FFF2-40B4-BE49-F238E27FC236}">
                <a16:creationId xmlns:a16="http://schemas.microsoft.com/office/drawing/2014/main" id="{755E3229-CC10-49AC-8D22-3A4012783745}"/>
              </a:ext>
            </a:extLst>
          </p:cNvPr>
          <p:cNvSpPr/>
          <p:nvPr/>
        </p:nvSpPr>
        <p:spPr>
          <a:xfrm>
            <a:off x="2216511" y="1123061"/>
            <a:ext cx="1848011" cy="3258247"/>
          </a:xfrm>
          <a:prstGeom prst="roundRect">
            <a:avLst/>
          </a:prstGeom>
          <a:solidFill>
            <a:schemeClr val="accent3">
              <a:lumMod val="20000"/>
              <a:lumOff val="80000"/>
            </a:schemeClr>
          </a:solidFill>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solidFill>
                <a:srgbClr val="030D57"/>
              </a:solidFill>
              <a:cs typeface="Arial"/>
            </a:endParaRPr>
          </a:p>
          <a:p>
            <a:pPr algn="ctr"/>
            <a:r>
              <a:rPr lang="en-US" sz="1100" b="1" dirty="0">
                <a:solidFill>
                  <a:srgbClr val="030D57"/>
                </a:solidFill>
              </a:rPr>
              <a:t>EDA, Feature Engineering , Feature Selection</a:t>
            </a:r>
            <a:endParaRPr lang="en-US" sz="1100" b="1" dirty="0">
              <a:solidFill>
                <a:srgbClr val="030D57"/>
              </a:solidFill>
              <a:cs typeface="Arial"/>
            </a:endParaRPr>
          </a:p>
        </p:txBody>
      </p:sp>
      <p:sp>
        <p:nvSpPr>
          <p:cNvPr id="40" name="Rounded Rectangle 48">
            <a:extLst>
              <a:ext uri="{FF2B5EF4-FFF2-40B4-BE49-F238E27FC236}">
                <a16:creationId xmlns:a16="http://schemas.microsoft.com/office/drawing/2014/main" id="{EE3E2636-CE15-4467-B174-E5C1CE53FFBC}"/>
              </a:ext>
            </a:extLst>
          </p:cNvPr>
          <p:cNvSpPr/>
          <p:nvPr/>
        </p:nvSpPr>
        <p:spPr>
          <a:xfrm>
            <a:off x="4385964" y="1148089"/>
            <a:ext cx="2177878" cy="3258247"/>
          </a:xfrm>
          <a:prstGeom prst="roundRect">
            <a:avLst/>
          </a:prstGeom>
          <a:solidFill>
            <a:schemeClr val="accent3">
              <a:lumMod val="20000"/>
              <a:lumOff val="80000"/>
            </a:schemeClr>
          </a:solidFill>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a:p>
          <a:p>
            <a:pPr algn="ctr"/>
            <a:endParaRPr lang="en-US" sz="1100" b="1" dirty="0">
              <a:solidFill>
                <a:srgbClr val="030D57"/>
              </a:solidFill>
            </a:endParaRPr>
          </a:p>
          <a:p>
            <a:pPr algn="ctr"/>
            <a:r>
              <a:rPr lang="en-US" sz="1100" b="1">
                <a:solidFill>
                  <a:srgbClr val="030D57"/>
                </a:solidFill>
              </a:rPr>
              <a:t>Model </a:t>
            </a:r>
            <a:endParaRPr lang="en-US" sz="1100" b="1">
              <a:solidFill>
                <a:srgbClr val="030D57"/>
              </a:solidFill>
              <a:cs typeface="Arial"/>
            </a:endParaRPr>
          </a:p>
          <a:p>
            <a:pPr algn="ctr"/>
            <a:r>
              <a:rPr lang="en-US" sz="1100" b="1">
                <a:solidFill>
                  <a:srgbClr val="030D57"/>
                </a:solidFill>
              </a:rPr>
              <a:t>Selection &amp; Tuning</a:t>
            </a:r>
            <a:endParaRPr lang="en-US" sz="1100" b="1">
              <a:solidFill>
                <a:srgbClr val="030D57"/>
              </a:solidFill>
              <a:cs typeface="Arial"/>
            </a:endParaRPr>
          </a:p>
        </p:txBody>
      </p:sp>
      <p:sp>
        <p:nvSpPr>
          <p:cNvPr id="42" name="TextBox 41">
            <a:extLst>
              <a:ext uri="{FF2B5EF4-FFF2-40B4-BE49-F238E27FC236}">
                <a16:creationId xmlns:a16="http://schemas.microsoft.com/office/drawing/2014/main" id="{24F54523-0908-444A-84F5-6F4949A871AA}"/>
              </a:ext>
            </a:extLst>
          </p:cNvPr>
          <p:cNvSpPr txBox="1"/>
          <p:nvPr/>
        </p:nvSpPr>
        <p:spPr>
          <a:xfrm>
            <a:off x="803161" y="1735350"/>
            <a:ext cx="1085849"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a:solidFill>
                  <a:prstClr val="white"/>
                </a:solidFill>
                <a:latin typeface="Times New Roman" panose="02020603050405020304" pitchFamily="18" charset="0"/>
                <a:ea typeface="+mn-ea"/>
                <a:cs typeface="Times New Roman" panose="02020603050405020304" pitchFamily="18" charset="0"/>
              </a:rPr>
              <a:t>Internal Data</a:t>
            </a:r>
          </a:p>
        </p:txBody>
      </p:sp>
      <p:sp>
        <p:nvSpPr>
          <p:cNvPr id="44" name="TextBox 43">
            <a:extLst>
              <a:ext uri="{FF2B5EF4-FFF2-40B4-BE49-F238E27FC236}">
                <a16:creationId xmlns:a16="http://schemas.microsoft.com/office/drawing/2014/main" id="{925E77BF-CF4D-4CCE-916A-030CAB8A00A6}"/>
              </a:ext>
            </a:extLst>
          </p:cNvPr>
          <p:cNvSpPr txBox="1"/>
          <p:nvPr/>
        </p:nvSpPr>
        <p:spPr>
          <a:xfrm>
            <a:off x="803161" y="3008093"/>
            <a:ext cx="1085849"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a:solidFill>
                  <a:prstClr val="white"/>
                </a:solidFill>
                <a:latin typeface="Times New Roman" panose="02020603050405020304" pitchFamily="18" charset="0"/>
                <a:ea typeface="+mn-ea"/>
                <a:cs typeface="Times New Roman" panose="02020603050405020304" pitchFamily="18" charset="0"/>
              </a:rPr>
              <a:t>External Data</a:t>
            </a:r>
          </a:p>
        </p:txBody>
      </p:sp>
      <p:sp>
        <p:nvSpPr>
          <p:cNvPr id="46" name="TextBox 45">
            <a:extLst>
              <a:ext uri="{FF2B5EF4-FFF2-40B4-BE49-F238E27FC236}">
                <a16:creationId xmlns:a16="http://schemas.microsoft.com/office/drawing/2014/main" id="{593268D5-4F73-40C2-BCE2-39E0B3C0EC60}"/>
              </a:ext>
            </a:extLst>
          </p:cNvPr>
          <p:cNvSpPr txBox="1"/>
          <p:nvPr/>
        </p:nvSpPr>
        <p:spPr>
          <a:xfrm>
            <a:off x="2289060" y="2371722"/>
            <a:ext cx="1580897" cy="4308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a:solidFill>
                  <a:prstClr val="white"/>
                </a:solidFill>
                <a:latin typeface="Times New Roman" panose="02020603050405020304" pitchFamily="18" charset="0"/>
                <a:ea typeface="+mn-ea"/>
                <a:cs typeface="Times New Roman" panose="02020603050405020304" pitchFamily="18" charset="0"/>
              </a:rPr>
              <a:t>EDA &amp; Preliminary Feature Selection</a:t>
            </a:r>
          </a:p>
        </p:txBody>
      </p:sp>
      <p:sp>
        <p:nvSpPr>
          <p:cNvPr id="48" name="TextBox 47">
            <a:extLst>
              <a:ext uri="{FF2B5EF4-FFF2-40B4-BE49-F238E27FC236}">
                <a16:creationId xmlns:a16="http://schemas.microsoft.com/office/drawing/2014/main" id="{5FB77BF4-E1BC-48F9-9476-F96FC273C371}"/>
              </a:ext>
            </a:extLst>
          </p:cNvPr>
          <p:cNvSpPr txBox="1"/>
          <p:nvPr/>
        </p:nvSpPr>
        <p:spPr>
          <a:xfrm>
            <a:off x="4660405" y="1452225"/>
            <a:ext cx="1741293"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defRPr/>
            </a:pPr>
            <a:r>
              <a:rPr lang="en-US" sz="1100" dirty="0">
                <a:solidFill>
                  <a:prstClr val="white"/>
                </a:solidFill>
                <a:latin typeface="Times New Roman" panose="02020603050405020304" pitchFamily="18" charset="0"/>
                <a:ea typeface="+mn-ea"/>
                <a:cs typeface="Times New Roman" panose="02020603050405020304" pitchFamily="18" charset="0"/>
              </a:rPr>
              <a:t>Base Model:  SARIMA</a:t>
            </a:r>
          </a:p>
        </p:txBody>
      </p:sp>
      <p:sp>
        <p:nvSpPr>
          <p:cNvPr id="50" name="TextBox 49">
            <a:extLst>
              <a:ext uri="{FF2B5EF4-FFF2-40B4-BE49-F238E27FC236}">
                <a16:creationId xmlns:a16="http://schemas.microsoft.com/office/drawing/2014/main" id="{76753176-1172-478E-8357-0FEFDEA82000}"/>
              </a:ext>
            </a:extLst>
          </p:cNvPr>
          <p:cNvSpPr txBox="1"/>
          <p:nvPr/>
        </p:nvSpPr>
        <p:spPr>
          <a:xfrm>
            <a:off x="4660405" y="3263928"/>
            <a:ext cx="1696392"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altLang="zh-CN" sz="1100" dirty="0">
                <a:solidFill>
                  <a:prstClr val="white"/>
                </a:solidFill>
                <a:latin typeface="Times New Roman" panose="02020603050405020304" pitchFamily="18" charset="0"/>
                <a:ea typeface="+mn-ea"/>
                <a:cs typeface="Times New Roman" panose="02020603050405020304" pitchFamily="18" charset="0"/>
              </a:rPr>
              <a:t>Deep Learning</a:t>
            </a:r>
            <a:r>
              <a:rPr lang="en-US" altLang="zh-CN" sz="1100">
                <a:solidFill>
                  <a:prstClr val="white"/>
                </a:solidFill>
                <a:latin typeface="Times New Roman" panose="02020603050405020304" pitchFamily="18" charset="0"/>
                <a:ea typeface="+mn-ea"/>
                <a:cs typeface="Times New Roman" panose="02020603050405020304" pitchFamily="18" charset="0"/>
              </a:rPr>
              <a:t>:</a:t>
            </a:r>
            <a:r>
              <a:rPr lang="en-US" altLang="zh-CN" sz="1100" dirty="0">
                <a:solidFill>
                  <a:prstClr val="white"/>
                </a:solidFill>
                <a:latin typeface="Times New Roman" panose="02020603050405020304" pitchFamily="18" charset="0"/>
                <a:ea typeface="+mn-ea"/>
                <a:cs typeface="Times New Roman" panose="02020603050405020304" pitchFamily="18" charset="0"/>
              </a:rPr>
              <a:t> </a:t>
            </a:r>
            <a:r>
              <a:rPr lang="en-US" altLang="zh-CN" sz="1100">
                <a:solidFill>
                  <a:prstClr val="white"/>
                </a:solidFill>
                <a:latin typeface="Times New Roman" panose="02020603050405020304" pitchFamily="18" charset="0"/>
                <a:cs typeface="Times New Roman" panose="02020603050405020304" pitchFamily="18" charset="0"/>
              </a:rPr>
              <a:t>LSTM</a:t>
            </a:r>
            <a:endParaRPr lang="en-US" altLang="zh-CN" sz="1100">
              <a:solidFill>
                <a:prstClr val="white"/>
              </a:solidFill>
              <a:latin typeface="Times New Roman" panose="02020603050405020304" pitchFamily="18" charset="0"/>
              <a:ea typeface="+mn-ea"/>
              <a:cs typeface="Times New Roman" panose="02020603050405020304" pitchFamily="18" charset="0"/>
            </a:endParaRPr>
          </a:p>
        </p:txBody>
      </p:sp>
      <p:cxnSp>
        <p:nvCxnSpPr>
          <p:cNvPr id="52" name="Elbow Connector 54">
            <a:extLst>
              <a:ext uri="{FF2B5EF4-FFF2-40B4-BE49-F238E27FC236}">
                <a16:creationId xmlns:a16="http://schemas.microsoft.com/office/drawing/2014/main" id="{B6E06DEF-9487-44AF-ADEC-5A9F213FFC3E}"/>
              </a:ext>
            </a:extLst>
          </p:cNvPr>
          <p:cNvCxnSpPr>
            <a:cxnSpLocks/>
          </p:cNvCxnSpPr>
          <p:nvPr/>
        </p:nvCxnSpPr>
        <p:spPr>
          <a:xfrm>
            <a:off x="1889010" y="1866155"/>
            <a:ext cx="1190499" cy="50556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5">
            <a:extLst>
              <a:ext uri="{FF2B5EF4-FFF2-40B4-BE49-F238E27FC236}">
                <a16:creationId xmlns:a16="http://schemas.microsoft.com/office/drawing/2014/main" id="{AD9266E4-9E6E-456A-9318-A790B4A4C099}"/>
              </a:ext>
            </a:extLst>
          </p:cNvPr>
          <p:cNvCxnSpPr>
            <a:cxnSpLocks/>
          </p:cNvCxnSpPr>
          <p:nvPr/>
        </p:nvCxnSpPr>
        <p:spPr>
          <a:xfrm flipV="1">
            <a:off x="1889010" y="2802609"/>
            <a:ext cx="1190499" cy="336289"/>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6">
            <a:extLst>
              <a:ext uri="{FF2B5EF4-FFF2-40B4-BE49-F238E27FC236}">
                <a16:creationId xmlns:a16="http://schemas.microsoft.com/office/drawing/2014/main" id="{85D022D7-62D4-4524-BD22-B39B0B4B0368}"/>
              </a:ext>
            </a:extLst>
          </p:cNvPr>
          <p:cNvCxnSpPr>
            <a:cxnSpLocks/>
          </p:cNvCxnSpPr>
          <p:nvPr/>
        </p:nvCxnSpPr>
        <p:spPr>
          <a:xfrm rot="10800000" flipV="1">
            <a:off x="1346087" y="2752185"/>
            <a:ext cx="870425" cy="25590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851999C6-5059-483F-ADD3-E8752C72A441}"/>
              </a:ext>
            </a:extLst>
          </p:cNvPr>
          <p:cNvCxnSpPr>
            <a:cxnSpLocks/>
          </p:cNvCxnSpPr>
          <p:nvPr/>
        </p:nvCxnSpPr>
        <p:spPr>
          <a:xfrm rot="10800000">
            <a:off x="1346087" y="1996961"/>
            <a:ext cx="870425" cy="755225"/>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8">
            <a:extLst>
              <a:ext uri="{FF2B5EF4-FFF2-40B4-BE49-F238E27FC236}">
                <a16:creationId xmlns:a16="http://schemas.microsoft.com/office/drawing/2014/main" id="{2B04D204-276E-4B79-98C9-36D3443ADF52}"/>
              </a:ext>
            </a:extLst>
          </p:cNvPr>
          <p:cNvCxnSpPr>
            <a:cxnSpLocks/>
          </p:cNvCxnSpPr>
          <p:nvPr/>
        </p:nvCxnSpPr>
        <p:spPr>
          <a:xfrm rot="5400000" flipH="1" flipV="1">
            <a:off x="4303538" y="-48304"/>
            <a:ext cx="8344" cy="2334386"/>
          </a:xfrm>
          <a:prstGeom prst="bentConnector3">
            <a:avLst>
              <a:gd name="adj1" fmla="val 2839693"/>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59">
            <a:extLst>
              <a:ext uri="{FF2B5EF4-FFF2-40B4-BE49-F238E27FC236}">
                <a16:creationId xmlns:a16="http://schemas.microsoft.com/office/drawing/2014/main" id="{24C4588B-E04F-48C8-8250-2652CBBF9543}"/>
              </a:ext>
            </a:extLst>
          </p:cNvPr>
          <p:cNvCxnSpPr>
            <a:cxnSpLocks/>
          </p:cNvCxnSpPr>
          <p:nvPr/>
        </p:nvCxnSpPr>
        <p:spPr>
          <a:xfrm rot="5400000">
            <a:off x="4386969" y="3243315"/>
            <a:ext cx="8344" cy="2334386"/>
          </a:xfrm>
          <a:prstGeom prst="bentConnector3">
            <a:avLst>
              <a:gd name="adj1" fmla="val 283969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0">
            <a:extLst>
              <a:ext uri="{FF2B5EF4-FFF2-40B4-BE49-F238E27FC236}">
                <a16:creationId xmlns:a16="http://schemas.microsoft.com/office/drawing/2014/main" id="{099F3A0C-8F2E-4143-BB9F-FE34ECE56862}"/>
              </a:ext>
            </a:extLst>
          </p:cNvPr>
          <p:cNvCxnSpPr>
            <a:cxnSpLocks/>
          </p:cNvCxnSpPr>
          <p:nvPr/>
        </p:nvCxnSpPr>
        <p:spPr>
          <a:xfrm flipV="1">
            <a:off x="3869957" y="1667669"/>
            <a:ext cx="810135" cy="919497"/>
          </a:xfrm>
          <a:prstGeom prst="bentConnector3">
            <a:avLst>
              <a:gd name="adj1" fmla="val 50000"/>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1">
            <a:extLst>
              <a:ext uri="{FF2B5EF4-FFF2-40B4-BE49-F238E27FC236}">
                <a16:creationId xmlns:a16="http://schemas.microsoft.com/office/drawing/2014/main" id="{19AC252A-16E4-4B4E-B18D-CBB51859494D}"/>
              </a:ext>
            </a:extLst>
          </p:cNvPr>
          <p:cNvCxnSpPr>
            <a:cxnSpLocks/>
            <a:endCxn id="50" idx="1"/>
          </p:cNvCxnSpPr>
          <p:nvPr/>
        </p:nvCxnSpPr>
        <p:spPr>
          <a:xfrm rot="16200000" flipH="1">
            <a:off x="3861397" y="2595724"/>
            <a:ext cx="807567" cy="790449"/>
          </a:xfrm>
          <a:prstGeom prst="bentConnector2">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3996215-47C2-4EE1-A4A9-4964A5082BC3}"/>
              </a:ext>
            </a:extLst>
          </p:cNvPr>
          <p:cNvSpPr txBox="1"/>
          <p:nvPr/>
        </p:nvSpPr>
        <p:spPr>
          <a:xfrm>
            <a:off x="7401066" y="2321347"/>
            <a:ext cx="1225214" cy="4308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a:solidFill>
                  <a:prstClr val="white"/>
                </a:solidFill>
                <a:latin typeface="Times New Roman" panose="02020603050405020304" pitchFamily="18" charset="0"/>
                <a:ea typeface="+mn-ea"/>
                <a:cs typeface="Times New Roman" panose="02020603050405020304" pitchFamily="18" charset="0"/>
              </a:rPr>
              <a:t>Final Model (pipeline)</a:t>
            </a:r>
          </a:p>
        </p:txBody>
      </p:sp>
      <p:cxnSp>
        <p:nvCxnSpPr>
          <p:cNvPr id="70" name="Elbow Connector 64">
            <a:extLst>
              <a:ext uri="{FF2B5EF4-FFF2-40B4-BE49-F238E27FC236}">
                <a16:creationId xmlns:a16="http://schemas.microsoft.com/office/drawing/2014/main" id="{3E2EE8B5-9D2C-4463-9098-E5FE07A125F9}"/>
              </a:ext>
            </a:extLst>
          </p:cNvPr>
          <p:cNvCxnSpPr>
            <a:cxnSpLocks/>
          </p:cNvCxnSpPr>
          <p:nvPr/>
        </p:nvCxnSpPr>
        <p:spPr>
          <a:xfrm flipV="1">
            <a:off x="6563842" y="2536791"/>
            <a:ext cx="837224" cy="207050"/>
          </a:xfrm>
          <a:prstGeom prst="bentConnector3">
            <a:avLst>
              <a:gd name="adj1" fmla="val 50000"/>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402ACC-DFF0-4CE5-BB6D-51F825FD8043}"/>
              </a:ext>
            </a:extLst>
          </p:cNvPr>
          <p:cNvSpPr txBox="1"/>
          <p:nvPr/>
        </p:nvSpPr>
        <p:spPr>
          <a:xfrm>
            <a:off x="4660405" y="2660027"/>
            <a:ext cx="1696392"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dirty="0">
                <a:solidFill>
                  <a:prstClr val="white"/>
                </a:solidFill>
                <a:latin typeface="Times New Roman" panose="02020603050405020304" pitchFamily="18" charset="0"/>
                <a:ea typeface="+mn-ea"/>
                <a:cs typeface="Times New Roman" panose="02020603050405020304" pitchFamily="18" charset="0"/>
              </a:rPr>
              <a:t>GAM</a:t>
            </a:r>
            <a:r>
              <a:rPr lang="en-US" sz="1100">
                <a:solidFill>
                  <a:prstClr val="white"/>
                </a:solidFill>
                <a:latin typeface="Times New Roman" panose="02020603050405020304" pitchFamily="18" charset="0"/>
                <a:ea typeface="+mn-ea"/>
                <a:cs typeface="Times New Roman" panose="02020603050405020304" pitchFamily="18" charset="0"/>
              </a:rPr>
              <a:t>:</a:t>
            </a:r>
            <a:r>
              <a:rPr lang="en-US" sz="1100" dirty="0">
                <a:solidFill>
                  <a:prstClr val="white"/>
                </a:solidFill>
                <a:latin typeface="Times New Roman" panose="02020603050405020304" pitchFamily="18" charset="0"/>
                <a:ea typeface="+mn-ea"/>
                <a:cs typeface="Times New Roman" panose="02020603050405020304" pitchFamily="18" charset="0"/>
              </a:rPr>
              <a:t> </a:t>
            </a:r>
            <a:r>
              <a:rPr lang="en-US" sz="1100" dirty="0">
                <a:solidFill>
                  <a:schemeClr val="bg1"/>
                </a:solidFill>
                <a:latin typeface="Times New Roman" panose="02020603050405020304" pitchFamily="18" charset="0"/>
                <a:ea typeface="+mn-ea"/>
                <a:cs typeface="Times New Roman" panose="02020603050405020304" pitchFamily="18" charset="0"/>
              </a:rPr>
              <a:t>FB-Prophet</a:t>
            </a:r>
            <a:r>
              <a:rPr lang="en-US" sz="1100">
                <a:latin typeface="Times New Roman" panose="02020603050405020304" pitchFamily="18" charset="0"/>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p:txBody>
      </p:sp>
      <p:cxnSp>
        <p:nvCxnSpPr>
          <p:cNvPr id="74" name="Elbow Connector 67">
            <a:extLst>
              <a:ext uri="{FF2B5EF4-FFF2-40B4-BE49-F238E27FC236}">
                <a16:creationId xmlns:a16="http://schemas.microsoft.com/office/drawing/2014/main" id="{F3A291A9-0AD6-4258-B97E-BEAADE7E359C}"/>
              </a:ext>
            </a:extLst>
          </p:cNvPr>
          <p:cNvCxnSpPr>
            <a:cxnSpLocks/>
            <a:endCxn id="72" idx="1"/>
          </p:cNvCxnSpPr>
          <p:nvPr/>
        </p:nvCxnSpPr>
        <p:spPr>
          <a:xfrm>
            <a:off x="3904975" y="2595510"/>
            <a:ext cx="755430" cy="195322"/>
          </a:xfrm>
          <a:prstGeom prst="bentConnector3">
            <a:avLst>
              <a:gd name="adj1" fmla="val 50000"/>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77" name="Title 1">
            <a:extLst>
              <a:ext uri="{FF2B5EF4-FFF2-40B4-BE49-F238E27FC236}">
                <a16:creationId xmlns:a16="http://schemas.microsoft.com/office/drawing/2014/main" id="{140B21E6-503B-4BF0-AC69-138C230AF473}"/>
              </a:ext>
            </a:extLst>
          </p:cNvPr>
          <p:cNvSpPr>
            <a:spLocks noGrp="1"/>
          </p:cNvSpPr>
          <p:nvPr/>
        </p:nvSpPr>
        <p:spPr>
          <a:xfrm>
            <a:off x="214613" y="371229"/>
            <a:ext cx="4257519" cy="7953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r>
              <a:rPr lang="es" sz="3200" dirty="0">
                <a:solidFill>
                  <a:srgbClr val="002060"/>
                </a:solidFill>
              </a:rPr>
              <a:t>Method</a:t>
            </a:r>
            <a:r>
              <a:rPr lang="es" sz="3200">
                <a:solidFill>
                  <a:srgbClr val="002060"/>
                </a:solidFill>
              </a:rPr>
              <a:t> </a:t>
            </a:r>
            <a:r>
              <a:rPr lang="es" sz="3200" dirty="0">
                <a:solidFill>
                  <a:srgbClr val="002060"/>
                </a:solidFill>
              </a:rPr>
              <a:t>Overview</a:t>
            </a:r>
            <a:endParaRPr lang="en-US" sz="3200"/>
          </a:p>
          <a:p>
            <a:endParaRPr lang="en-US"/>
          </a:p>
        </p:txBody>
      </p:sp>
      <p:sp>
        <p:nvSpPr>
          <p:cNvPr id="24" name="TextBox 23">
            <a:extLst>
              <a:ext uri="{FF2B5EF4-FFF2-40B4-BE49-F238E27FC236}">
                <a16:creationId xmlns:a16="http://schemas.microsoft.com/office/drawing/2014/main" id="{CDEA2F14-DABF-5E48-8A10-6B6EB89DD6D8}"/>
              </a:ext>
            </a:extLst>
          </p:cNvPr>
          <p:cNvSpPr txBox="1"/>
          <p:nvPr/>
        </p:nvSpPr>
        <p:spPr>
          <a:xfrm>
            <a:off x="4660405" y="2056126"/>
            <a:ext cx="1811957" cy="26161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defTabSz="685800">
              <a:buClrTx/>
              <a:defRPr/>
            </a:pPr>
            <a:r>
              <a:rPr lang="en-US" sz="1100" dirty="0">
                <a:solidFill>
                  <a:prstClr val="white"/>
                </a:solidFill>
                <a:latin typeface="Times New Roman" panose="02020603050405020304" pitchFamily="18" charset="0"/>
                <a:cs typeface="Times New Roman" panose="02020603050405020304" pitchFamily="18" charset="0"/>
              </a:rPr>
              <a:t>Hybrid Model</a:t>
            </a:r>
            <a:r>
              <a:rPr lang="en-US" sz="1100">
                <a:solidFill>
                  <a:prstClr val="white"/>
                </a:solidFill>
                <a:latin typeface="Times New Roman" panose="02020603050405020304" pitchFamily="18" charset="0"/>
                <a:cs typeface="Times New Roman" panose="02020603050405020304" pitchFamily="18" charset="0"/>
              </a:rPr>
              <a:t>: </a:t>
            </a:r>
            <a:r>
              <a:rPr lang="en-US" sz="1100" dirty="0">
                <a:solidFill>
                  <a:schemeClr val="bg1"/>
                </a:solidFill>
                <a:latin typeface="Times New Roman" panose="02020603050405020304" pitchFamily="18" charset="0"/>
                <a:cs typeface="Times New Roman" panose="02020603050405020304" pitchFamily="18" charset="0"/>
              </a:rPr>
              <a:t>ThymeBoost</a:t>
            </a:r>
            <a:r>
              <a:rPr lang="en-US" sz="1100" dirty="0">
                <a:latin typeface="Times New Roman" panose="02020603050405020304" pitchFamily="18" charset="0"/>
                <a:cs typeface="Times New Roman" panose="02020603050405020304" pitchFamily="18" charset="0"/>
              </a:rPr>
              <a:t> </a:t>
            </a:r>
          </a:p>
        </p:txBody>
      </p:sp>
      <p:cxnSp>
        <p:nvCxnSpPr>
          <p:cNvPr id="28" name="Elbow Connector 67">
            <a:extLst>
              <a:ext uri="{FF2B5EF4-FFF2-40B4-BE49-F238E27FC236}">
                <a16:creationId xmlns:a16="http://schemas.microsoft.com/office/drawing/2014/main" id="{29FE35DF-3D70-D34C-9EC2-C9127349D54C}"/>
              </a:ext>
            </a:extLst>
          </p:cNvPr>
          <p:cNvCxnSpPr>
            <a:cxnSpLocks/>
            <a:stCxn id="46" idx="3"/>
            <a:endCxn id="24" idx="1"/>
          </p:cNvCxnSpPr>
          <p:nvPr/>
        </p:nvCxnSpPr>
        <p:spPr>
          <a:xfrm flipV="1">
            <a:off x="3869957" y="2186931"/>
            <a:ext cx="790448" cy="400235"/>
          </a:xfrm>
          <a:prstGeom prst="bentConnector3">
            <a:avLst>
              <a:gd name="adj1" fmla="val 50000"/>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E44B855-1AD5-4049-9FB6-1F508D66E1EC}"/>
              </a:ext>
            </a:extLst>
          </p:cNvPr>
          <p:cNvSpPr/>
          <p:nvPr/>
        </p:nvSpPr>
        <p:spPr>
          <a:xfrm>
            <a:off x="114097" y="4797613"/>
            <a:ext cx="1909497" cy="261610"/>
          </a:xfrm>
          <a:prstGeom prst="rect">
            <a:avLst/>
          </a:prstGeom>
        </p:spPr>
        <p:txBody>
          <a:bodyPr wrap="square">
            <a:spAutoFit/>
          </a:bodyPr>
          <a:lstStyle/>
          <a:p>
            <a:r>
              <a:rPr lang="en-US" sz="1100" dirty="0">
                <a:solidFill>
                  <a:srgbClr val="292929"/>
                </a:solidFill>
                <a:latin typeface="sohne"/>
              </a:rPr>
              <a:t>GAM: General Additive Model</a:t>
            </a:r>
          </a:p>
        </p:txBody>
      </p:sp>
      <p:sp>
        <p:nvSpPr>
          <p:cNvPr id="25" name="Slide Number Placeholder 1">
            <a:extLst>
              <a:ext uri="{FF2B5EF4-FFF2-40B4-BE49-F238E27FC236}">
                <a16:creationId xmlns:a16="http://schemas.microsoft.com/office/drawing/2014/main" id="{B4AC8C56-51A2-7B49-B264-E0D9CCD3331E}"/>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7</a:t>
            </a:fld>
            <a:endParaRPr lang="es" dirty="0"/>
          </a:p>
        </p:txBody>
      </p:sp>
    </p:spTree>
    <p:extLst>
      <p:ext uri="{BB962C8B-B14F-4D97-AF65-F5344CB8AC3E}">
        <p14:creationId xmlns:p14="http://schemas.microsoft.com/office/powerpoint/2010/main" val="218830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 name="Diagram 172">
            <a:extLst>
              <a:ext uri="{FF2B5EF4-FFF2-40B4-BE49-F238E27FC236}">
                <a16:creationId xmlns:a16="http://schemas.microsoft.com/office/drawing/2014/main" id="{CF1AB6BC-6CA6-471A-8CD1-2AE02A3CFCDA}"/>
              </a:ext>
            </a:extLst>
          </p:cNvPr>
          <p:cNvGraphicFramePr/>
          <p:nvPr>
            <p:extLst>
              <p:ext uri="{D42A27DB-BD31-4B8C-83A1-F6EECF244321}">
                <p14:modId xmlns:p14="http://schemas.microsoft.com/office/powerpoint/2010/main" val="1156356409"/>
              </p:ext>
            </p:extLst>
          </p:nvPr>
        </p:nvGraphicFramePr>
        <p:xfrm>
          <a:off x="144988" y="1964717"/>
          <a:ext cx="9081823" cy="1921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14" name="Google Shape;274;p32">
            <a:extLst>
              <a:ext uri="{FF2B5EF4-FFF2-40B4-BE49-F238E27FC236}">
                <a16:creationId xmlns:a16="http://schemas.microsoft.com/office/drawing/2014/main" id="{DDE26457-0C93-483A-8481-6F9FD6EC2237}"/>
              </a:ext>
            </a:extLst>
          </p:cNvPr>
          <p:cNvSpPr txBox="1">
            <a:spLocks/>
          </p:cNvSpPr>
          <p:nvPr/>
        </p:nvSpPr>
        <p:spPr>
          <a:xfrm>
            <a:off x="144988" y="579503"/>
            <a:ext cx="2697232" cy="628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3300" b="0" i="0" u="none" strike="noStrike" cap="none">
                <a:solidFill>
                  <a:srgbClr val="202020"/>
                </a:solidFill>
                <a:latin typeface="Montserrat ExtraBold"/>
                <a:ea typeface="Montserrat ExtraBold"/>
                <a:cs typeface="Montserrat ExtraBold"/>
                <a:sym typeface="Montserrat ExtraBold"/>
              </a:defRPr>
            </a:lvl9pPr>
          </a:lstStyle>
          <a:p>
            <a:r>
              <a:rPr lang="es" dirty="0">
                <a:solidFill>
                  <a:srgbClr val="030D57"/>
                </a:solidFill>
              </a:rPr>
              <a:t>Milestones</a:t>
            </a:r>
          </a:p>
        </p:txBody>
      </p:sp>
      <p:sp>
        <p:nvSpPr>
          <p:cNvPr id="4" name="Right Brace 3">
            <a:extLst>
              <a:ext uri="{FF2B5EF4-FFF2-40B4-BE49-F238E27FC236}">
                <a16:creationId xmlns:a16="http://schemas.microsoft.com/office/drawing/2014/main" id="{96DF942D-CF36-E743-86A9-5DAD142CFD29}"/>
              </a:ext>
            </a:extLst>
          </p:cNvPr>
          <p:cNvSpPr/>
          <p:nvPr/>
        </p:nvSpPr>
        <p:spPr>
          <a:xfrm rot="5400000">
            <a:off x="2032152" y="2510719"/>
            <a:ext cx="231918" cy="2352404"/>
          </a:xfrm>
          <a:prstGeom prst="rightBrace">
            <a:avLst>
              <a:gd name="adj1" fmla="val 0"/>
              <a:gd name="adj2" fmla="val 50000"/>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ysClr val="windowText" lastClr="000000"/>
              </a:solidFill>
            </a:endParaRPr>
          </a:p>
        </p:txBody>
      </p:sp>
      <p:sp>
        <p:nvSpPr>
          <p:cNvPr id="5" name="Right Brace 4">
            <a:extLst>
              <a:ext uri="{FF2B5EF4-FFF2-40B4-BE49-F238E27FC236}">
                <a16:creationId xmlns:a16="http://schemas.microsoft.com/office/drawing/2014/main" id="{0BDBD502-5187-904C-95BA-9DAEDADBF48E}"/>
              </a:ext>
            </a:extLst>
          </p:cNvPr>
          <p:cNvSpPr/>
          <p:nvPr/>
        </p:nvSpPr>
        <p:spPr>
          <a:xfrm rot="16200000">
            <a:off x="6675432" y="531004"/>
            <a:ext cx="301578" cy="2875125"/>
          </a:xfrm>
          <a:prstGeom prst="rightBrace">
            <a:avLst>
              <a:gd name="adj1" fmla="val 0"/>
              <a:gd name="adj2" fmla="val 50000"/>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ysClr val="windowText" lastClr="000000"/>
              </a:solidFill>
            </a:endParaRPr>
          </a:p>
        </p:txBody>
      </p:sp>
      <p:sp>
        <p:nvSpPr>
          <p:cNvPr id="6" name="Right Brace 5">
            <a:extLst>
              <a:ext uri="{FF2B5EF4-FFF2-40B4-BE49-F238E27FC236}">
                <a16:creationId xmlns:a16="http://schemas.microsoft.com/office/drawing/2014/main" id="{BC1A3ED4-6CA9-4841-A387-941CC18CA105}"/>
              </a:ext>
            </a:extLst>
          </p:cNvPr>
          <p:cNvSpPr/>
          <p:nvPr/>
        </p:nvSpPr>
        <p:spPr>
          <a:xfrm rot="16200000">
            <a:off x="4065849" y="884388"/>
            <a:ext cx="301579" cy="2160658"/>
          </a:xfrm>
          <a:prstGeom prst="rightBrace">
            <a:avLst>
              <a:gd name="adj1" fmla="val 0"/>
              <a:gd name="adj2" fmla="val 50000"/>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ysClr val="windowText" lastClr="000000"/>
              </a:solidFill>
            </a:endParaRPr>
          </a:p>
        </p:txBody>
      </p:sp>
      <p:sp>
        <p:nvSpPr>
          <p:cNvPr id="2" name="TextBox 1">
            <a:extLst>
              <a:ext uri="{FF2B5EF4-FFF2-40B4-BE49-F238E27FC236}">
                <a16:creationId xmlns:a16="http://schemas.microsoft.com/office/drawing/2014/main" id="{C351861A-5DB0-6F44-9BA2-50F6A2D73443}"/>
              </a:ext>
            </a:extLst>
          </p:cNvPr>
          <p:cNvSpPr txBox="1"/>
          <p:nvPr/>
        </p:nvSpPr>
        <p:spPr>
          <a:xfrm>
            <a:off x="1786071" y="3886200"/>
            <a:ext cx="794760" cy="307777"/>
          </a:xfrm>
          <a:prstGeom prst="rect">
            <a:avLst/>
          </a:prstGeom>
          <a:noFill/>
        </p:spPr>
        <p:txBody>
          <a:bodyPr wrap="square" rtlCol="0">
            <a:spAutoFit/>
          </a:bodyPr>
          <a:lstStyle/>
          <a:p>
            <a:r>
              <a:rPr lang="en-CN" dirty="0"/>
              <a:t>Stage 1</a:t>
            </a:r>
          </a:p>
        </p:txBody>
      </p:sp>
      <p:sp>
        <p:nvSpPr>
          <p:cNvPr id="8" name="TextBox 7">
            <a:extLst>
              <a:ext uri="{FF2B5EF4-FFF2-40B4-BE49-F238E27FC236}">
                <a16:creationId xmlns:a16="http://schemas.microsoft.com/office/drawing/2014/main" id="{2CC81E0D-7994-DC4D-8BF4-AAFEAD7A29C8}"/>
              </a:ext>
            </a:extLst>
          </p:cNvPr>
          <p:cNvSpPr txBox="1"/>
          <p:nvPr/>
        </p:nvSpPr>
        <p:spPr>
          <a:xfrm>
            <a:off x="3861274" y="1408493"/>
            <a:ext cx="835087" cy="307777"/>
          </a:xfrm>
          <a:prstGeom prst="rect">
            <a:avLst/>
          </a:prstGeom>
          <a:noFill/>
        </p:spPr>
        <p:txBody>
          <a:bodyPr wrap="square" rtlCol="0">
            <a:spAutoFit/>
          </a:bodyPr>
          <a:lstStyle/>
          <a:p>
            <a:r>
              <a:rPr lang="en-CN" dirty="0"/>
              <a:t>Stage 2</a:t>
            </a:r>
          </a:p>
        </p:txBody>
      </p:sp>
      <p:sp>
        <p:nvSpPr>
          <p:cNvPr id="9" name="TextBox 8">
            <a:extLst>
              <a:ext uri="{FF2B5EF4-FFF2-40B4-BE49-F238E27FC236}">
                <a16:creationId xmlns:a16="http://schemas.microsoft.com/office/drawing/2014/main" id="{846D4A41-133F-D14D-8447-4CE0E0C7D95D}"/>
              </a:ext>
            </a:extLst>
          </p:cNvPr>
          <p:cNvSpPr txBox="1"/>
          <p:nvPr/>
        </p:nvSpPr>
        <p:spPr>
          <a:xfrm>
            <a:off x="6454478" y="1408492"/>
            <a:ext cx="835086" cy="307777"/>
          </a:xfrm>
          <a:prstGeom prst="rect">
            <a:avLst/>
          </a:prstGeom>
          <a:noFill/>
        </p:spPr>
        <p:txBody>
          <a:bodyPr wrap="square" rtlCol="0">
            <a:spAutoFit/>
          </a:bodyPr>
          <a:lstStyle/>
          <a:p>
            <a:r>
              <a:rPr lang="en-CN" dirty="0"/>
              <a:t>Stage 3</a:t>
            </a:r>
          </a:p>
        </p:txBody>
      </p:sp>
      <p:sp>
        <p:nvSpPr>
          <p:cNvPr id="10" name="Slide Number Placeholder 1">
            <a:extLst>
              <a:ext uri="{FF2B5EF4-FFF2-40B4-BE49-F238E27FC236}">
                <a16:creationId xmlns:a16="http://schemas.microsoft.com/office/drawing/2014/main" id="{94AFB732-9DE8-EF4D-BD21-BABCF123EC2A}"/>
              </a:ext>
            </a:extLst>
          </p:cNvPr>
          <p:cNvSpPr txBox="1">
            <a:spLocks/>
          </p:cNvSpPr>
          <p:nvPr/>
        </p:nvSpPr>
        <p:spPr>
          <a:xfrm>
            <a:off x="85486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 smtClean="0"/>
              <a:pPr/>
              <a:t>8</a:t>
            </a:fld>
            <a:endParaRPr lang="es" dirty="0"/>
          </a:p>
        </p:txBody>
      </p:sp>
    </p:spTree>
    <p:extLst>
      <p:ext uri="{BB962C8B-B14F-4D97-AF65-F5344CB8AC3E}">
        <p14:creationId xmlns:p14="http://schemas.microsoft.com/office/powerpoint/2010/main" val="193356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2643860" y="654128"/>
            <a:ext cx="4322400" cy="1585200"/>
          </a:xfrm>
          <a:prstGeom prst="rect">
            <a:avLst/>
          </a:prstGeom>
          <a:solidFill>
            <a:schemeClr val="bg1"/>
          </a:solidFill>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solidFill>
                  <a:srgbClr val="3F87D9"/>
                </a:solidFill>
              </a:rPr>
              <a:t>2.</a:t>
            </a:r>
            <a:r>
              <a:rPr lang="es"/>
              <a:t> </a:t>
            </a:r>
            <a:r>
              <a:rPr lang="en-US">
                <a:solidFill>
                  <a:srgbClr val="030D57"/>
                </a:solidFill>
              </a:rPr>
              <a:t>Data </a:t>
            </a:r>
            <a:r>
              <a:rPr lang="en-US" dirty="0">
                <a:solidFill>
                  <a:srgbClr val="030D57"/>
                </a:solidFill>
              </a:rPr>
              <a:t>Overview</a:t>
            </a:r>
          </a:p>
        </p:txBody>
      </p:sp>
      <p:pic>
        <p:nvPicPr>
          <p:cNvPr id="280" name="Google Shape;280;p33"/>
          <p:cNvPicPr preferRelativeResize="0"/>
          <p:nvPr/>
        </p:nvPicPr>
        <p:blipFill>
          <a:blip r:embed="rId3">
            <a:alphaModFix/>
          </a:blip>
          <a:stretch>
            <a:fillRect/>
          </a:stretch>
        </p:blipFill>
        <p:spPr>
          <a:xfrm>
            <a:off x="2162460" y="2450661"/>
            <a:ext cx="4936950" cy="1481075"/>
          </a:xfrm>
          <a:prstGeom prst="rect">
            <a:avLst/>
          </a:prstGeom>
          <a:noFill/>
          <a:ln>
            <a:noFill/>
          </a:ln>
        </p:spPr>
      </p:pic>
      <p:sp>
        <p:nvSpPr>
          <p:cNvPr id="2" name="Slide Number Placeholder 1">
            <a:extLst>
              <a:ext uri="{FF2B5EF4-FFF2-40B4-BE49-F238E27FC236}">
                <a16:creationId xmlns:a16="http://schemas.microsoft.com/office/drawing/2014/main" id="{1A2F33E7-B44C-DB4A-B6FB-788AE3F53D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9</a:t>
            </a:fld>
            <a:endParaRPr lang="es" dirty="0"/>
          </a:p>
        </p:txBody>
      </p:sp>
    </p:spTree>
  </p:cSld>
  <p:clrMapOvr>
    <a:masterClrMapping/>
  </p:clrMapOvr>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7A1819F440E349A5B20AF18F134E0B" ma:contentTypeVersion="4" ma:contentTypeDescription="Create a new document." ma:contentTypeScope="" ma:versionID="2fb3be771537fc96aa0ac64e05efb731">
  <xsd:schema xmlns:xsd="http://www.w3.org/2001/XMLSchema" xmlns:xs="http://www.w3.org/2001/XMLSchema" xmlns:p="http://schemas.microsoft.com/office/2006/metadata/properties" xmlns:ns2="001aefc4-cf20-4e10-b09d-d2e2d4174aa0" targetNamespace="http://schemas.microsoft.com/office/2006/metadata/properties" ma:root="true" ma:fieldsID="fa1d55ecdb7d5fa2e0504beda48b349f" ns2:_="">
    <xsd:import namespace="001aefc4-cf20-4e10-b09d-d2e2d4174a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1aefc4-cf20-4e10-b09d-d2e2d4174a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4DBC59-DB52-44AE-A5A8-1637ADF2033F}">
  <ds:schemaRefs>
    <ds:schemaRef ds:uri="http://schemas.microsoft.com/sharepoint/v3/contenttype/forms"/>
  </ds:schemaRefs>
</ds:datastoreItem>
</file>

<file path=customXml/itemProps2.xml><?xml version="1.0" encoding="utf-8"?>
<ds:datastoreItem xmlns:ds="http://schemas.openxmlformats.org/officeDocument/2006/customXml" ds:itemID="{2AE52D1A-284F-4EF0-8B6B-FAF9A90714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1aefc4-cf20-4e10-b09d-d2e2d4174a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70E952-491C-4689-8983-304AEF204D25}">
  <ds:schemaRefs>
    <ds:schemaRef ds:uri="http://purl.org/dc/dcmitype/"/>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 ds:uri="http://schemas.microsoft.com/office/2006/documentManagement/types"/>
    <ds:schemaRef ds:uri="001aefc4-cf20-4e10-b09d-d2e2d4174aa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9272</TotalTime>
  <Words>2155</Words>
  <Application>Microsoft Macintosh PowerPoint</Application>
  <PresentationFormat>On-screen Show (16:9)</PresentationFormat>
  <Paragraphs>553</Paragraphs>
  <Slides>37</Slides>
  <Notes>37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Spectral Light</vt:lpstr>
      <vt:lpstr>Arvo</vt:lpstr>
      <vt:lpstr>Quicksand Light</vt:lpstr>
      <vt:lpstr>Cambria Math</vt:lpstr>
      <vt:lpstr>Rockwell</vt:lpstr>
      <vt:lpstr>Wingdings</vt:lpstr>
      <vt:lpstr>Arial,Sans-Serif</vt:lpstr>
      <vt:lpstr>sohne</vt:lpstr>
      <vt:lpstr>Times New Roman</vt:lpstr>
      <vt:lpstr>Arial</vt:lpstr>
      <vt:lpstr>Times</vt:lpstr>
      <vt:lpstr>Proxima Nova Extrabold</vt:lpstr>
      <vt:lpstr>Montserrat ExtraBold</vt:lpstr>
      <vt:lpstr>Montserrat SemiBold</vt:lpstr>
      <vt:lpstr>Charter</vt:lpstr>
      <vt:lpstr>Montserrat</vt:lpstr>
      <vt:lpstr>Elegant Blue</vt:lpstr>
      <vt:lpstr>PowerPoint Presentation</vt:lpstr>
      <vt:lpstr>Team member</vt:lpstr>
      <vt:lpstr>Agenda</vt:lpstr>
      <vt:lpstr>1. INTRODUCTION</vt:lpstr>
      <vt:lpstr>Who is Paychex?</vt:lpstr>
      <vt:lpstr>PowerPoint Presentation</vt:lpstr>
      <vt:lpstr>PowerPoint Presentation</vt:lpstr>
      <vt:lpstr>PowerPoint Presentation</vt:lpstr>
      <vt:lpstr>2. Data Overview</vt:lpstr>
      <vt:lpstr>PowerPoint Presentation</vt:lpstr>
      <vt:lpstr>PowerPoint Presentation</vt:lpstr>
      <vt:lpstr>Data Preprocessing</vt:lpstr>
      <vt:lpstr>Challenges</vt:lpstr>
      <vt:lpstr>Exploratory Data Analysis – Data Decomposition</vt:lpstr>
      <vt:lpstr>Exploratory Data Analysis – Covid Correlation Analysis</vt:lpstr>
      <vt:lpstr>Exploratory Data Analysis – Correlation Analysis</vt:lpstr>
      <vt:lpstr>EDA – Data Visualization</vt:lpstr>
      <vt:lpstr>EDA – Data Visualization</vt:lpstr>
      <vt:lpstr>EDA – Data Visualization</vt:lpstr>
      <vt:lpstr>EDA – Data Visualization</vt:lpstr>
      <vt:lpstr>3. Modeling</vt:lpstr>
      <vt:lpstr>Performance Measurement</vt:lpstr>
      <vt:lpstr>Model - SARIMA</vt:lpstr>
      <vt:lpstr>Model - SARIMA</vt:lpstr>
      <vt:lpstr>Model - LSTM</vt:lpstr>
      <vt:lpstr>Model - LSTM</vt:lpstr>
      <vt:lpstr>Model - ThymeBoost</vt:lpstr>
      <vt:lpstr>Model - ThymeBoost</vt:lpstr>
      <vt:lpstr>Model – FB-Prophet</vt:lpstr>
      <vt:lpstr>Model – FB-Prophet + peak indication</vt:lpstr>
      <vt:lpstr>Model Comparison</vt:lpstr>
      <vt:lpstr>Conclusion</vt:lpstr>
      <vt:lpstr>4. Future Work</vt:lpstr>
      <vt:lpstr>Future works</vt:lpstr>
      <vt:lpstr>Acknowledgement</vt:lpstr>
      <vt:lpstr>PowerPoint Presentation</vt:lpstr>
      <vt:lpstr>Appendix – Project Directory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Wang, Yuan</cp:lastModifiedBy>
  <cp:revision>2</cp:revision>
  <dcterms:modified xsi:type="dcterms:W3CDTF">2021-12-06T15:52:27Z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0x010100DF7A1819F440E349A5B20AF18F134E0B</vt:lpwstr>
  </property>
</Properties>
</file>